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1" d="100"/>
          <a:sy n="91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E6AA-F0BF-B148-B7DC-058498FF3F48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6FF4-1914-9645-8EFE-827ED2E96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E6AA-F0BF-B148-B7DC-058498FF3F48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6FF4-1914-9645-8EFE-827ED2E96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E6AA-F0BF-B148-B7DC-058498FF3F48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6FF4-1914-9645-8EFE-827ED2E96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E6AA-F0BF-B148-B7DC-058498FF3F48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6FF4-1914-9645-8EFE-827ED2E96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E6AA-F0BF-B148-B7DC-058498FF3F48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6FF4-1914-9645-8EFE-827ED2E96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E6AA-F0BF-B148-B7DC-058498FF3F48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6FF4-1914-9645-8EFE-827ED2E96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E6AA-F0BF-B148-B7DC-058498FF3F48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6FF4-1914-9645-8EFE-827ED2E96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E6AA-F0BF-B148-B7DC-058498FF3F48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6FF4-1914-9645-8EFE-827ED2E96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E6AA-F0BF-B148-B7DC-058498FF3F48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6FF4-1914-9645-8EFE-827ED2E96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E6AA-F0BF-B148-B7DC-058498FF3F48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6FF4-1914-9645-8EFE-827ED2E96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E6AA-F0BF-B148-B7DC-058498FF3F48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6FF4-1914-9645-8EFE-827ED2E96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5E6AA-F0BF-B148-B7DC-058498FF3F48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26FF4-1914-9645-8EFE-827ED2E96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image" Target="../media/image4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828800" y="4038600"/>
            <a:ext cx="1936750" cy="1937544"/>
            <a:chOff x="5105400" y="3854450"/>
            <a:chExt cx="1936750" cy="1937544"/>
          </a:xfrm>
        </p:grpSpPr>
        <p:sp>
          <p:nvSpPr>
            <p:cNvPr id="5" name="Block Arc 4"/>
            <p:cNvSpPr/>
            <p:nvPr/>
          </p:nvSpPr>
          <p:spPr>
            <a:xfrm>
              <a:off x="5105400" y="3854450"/>
              <a:ext cx="1936750" cy="1936750"/>
            </a:xfrm>
            <a:prstGeom prst="blockArc">
              <a:avLst>
                <a:gd name="adj1" fmla="val 16639174"/>
                <a:gd name="adj2" fmla="val 15768238"/>
                <a:gd name="adj3" fmla="val 19493"/>
              </a:avLst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6673850" y="4876800"/>
              <a:ext cx="368300" cy="2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5118100" y="4876800"/>
              <a:ext cx="368300" cy="2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 rot="4099021">
              <a:off x="6680126" y="4419600"/>
              <a:ext cx="3273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L1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7595773">
              <a:off x="6428970" y="5282284"/>
              <a:ext cx="3273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L2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 rot="17843300">
              <a:off x="5057862" y="4288900"/>
              <a:ext cx="7051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L4/Purpa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3916288">
              <a:off x="5377744" y="5289263"/>
              <a:ext cx="3273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L3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5400000">
              <a:off x="5906190" y="5601390"/>
              <a:ext cx="379620" cy="1588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28"/>
            <p:cNvSpPr txBox="1"/>
            <p:nvPr/>
          </p:nvSpPr>
          <p:spPr>
            <a:xfrm>
              <a:off x="5762141" y="4371201"/>
              <a:ext cx="6551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>
                  <a:latin typeface="Helvetica"/>
                  <a:cs typeface="Helvetica"/>
                </a:rPr>
                <a:t>Larvae</a:t>
              </a:r>
              <a:endParaRPr lang="en-US" sz="1200" dirty="0">
                <a:latin typeface="Helvetica"/>
                <a:cs typeface="Helvetica"/>
              </a:endParaRP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/>
            <a:srcRect l="38235" t="85521" r="37500" b="6334"/>
            <a:stretch>
              <a:fillRect/>
            </a:stretch>
          </p:blipFill>
          <p:spPr>
            <a:xfrm>
              <a:off x="5766301" y="4856155"/>
              <a:ext cx="634499" cy="173045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838200" y="2542401"/>
            <a:ext cx="638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/>
              <a:t>Human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1192353" y="1669691"/>
            <a:ext cx="1205528" cy="761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1200" dirty="0" smtClean="0"/>
              <a:t>Whole organism</a:t>
            </a:r>
          </a:p>
          <a:p>
            <a:pPr>
              <a:spcAft>
                <a:spcPts val="400"/>
              </a:spcAft>
            </a:pPr>
            <a:r>
              <a:rPr lang="en-US" sz="1200" dirty="0" smtClean="0"/>
              <a:t>Isolated tissue</a:t>
            </a:r>
          </a:p>
          <a:p>
            <a:r>
              <a:rPr lang="en-US" sz="1200" dirty="0" smtClean="0"/>
              <a:t>Cell line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913364" y="2771001"/>
            <a:ext cx="5728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/>
              <a:t>Worm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2888" y="2999601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/>
              <a:t>Fly</a:t>
            </a:r>
            <a:endParaRPr lang="en-US" sz="1200" dirty="0"/>
          </a:p>
        </p:txBody>
      </p:sp>
      <p:sp>
        <p:nvSpPr>
          <p:cNvPr id="19" name="Isosceles Triangle 18"/>
          <p:cNvSpPr/>
          <p:nvPr/>
        </p:nvSpPr>
        <p:spPr>
          <a:xfrm>
            <a:off x="1981200" y="2667000"/>
            <a:ext cx="108249" cy="93318"/>
          </a:xfrm>
          <a:prstGeom prst="triangle">
            <a:avLst/>
          </a:prstGeom>
          <a:solidFill>
            <a:schemeClr val="accent2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0" name="Oval 19"/>
          <p:cNvSpPr/>
          <p:nvPr/>
        </p:nvSpPr>
        <p:spPr>
          <a:xfrm flipH="1" flipV="1">
            <a:off x="1506882" y="2667000"/>
            <a:ext cx="93318" cy="93318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1" name="Rectangle 20"/>
          <p:cNvSpPr/>
          <p:nvPr/>
        </p:nvSpPr>
        <p:spPr>
          <a:xfrm>
            <a:off x="1735482" y="2667000"/>
            <a:ext cx="93318" cy="93318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2" name="Isosceles Triangle 21"/>
          <p:cNvSpPr/>
          <p:nvPr/>
        </p:nvSpPr>
        <p:spPr>
          <a:xfrm>
            <a:off x="1998318" y="2895600"/>
            <a:ext cx="108249" cy="93318"/>
          </a:xfrm>
          <a:prstGeom prst="triangle">
            <a:avLst/>
          </a:prstGeom>
          <a:solidFill>
            <a:srgbClr val="9BBB5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3" name="Oval 22"/>
          <p:cNvSpPr/>
          <p:nvPr/>
        </p:nvSpPr>
        <p:spPr>
          <a:xfrm flipH="1" flipV="1">
            <a:off x="1524000" y="2895600"/>
            <a:ext cx="93318" cy="93318"/>
          </a:xfrm>
          <a:prstGeom prst="ellipse">
            <a:avLst/>
          </a:prstGeom>
          <a:solidFill>
            <a:srgbClr val="9BBB59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4" name="Rectangle 23"/>
          <p:cNvSpPr/>
          <p:nvPr/>
        </p:nvSpPr>
        <p:spPr>
          <a:xfrm>
            <a:off x="1752600" y="2895600"/>
            <a:ext cx="93318" cy="93318"/>
          </a:xfrm>
          <a:prstGeom prst="rect">
            <a:avLst/>
          </a:prstGeom>
          <a:solidFill>
            <a:srgbClr val="9BBB59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5" name="Isosceles Triangle 24"/>
          <p:cNvSpPr/>
          <p:nvPr/>
        </p:nvSpPr>
        <p:spPr>
          <a:xfrm>
            <a:off x="1998318" y="3107082"/>
            <a:ext cx="108249" cy="93318"/>
          </a:xfrm>
          <a:prstGeom prst="triangle">
            <a:avLst/>
          </a:prstGeom>
          <a:solidFill>
            <a:schemeClr val="tx2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6" name="Oval 25"/>
          <p:cNvSpPr/>
          <p:nvPr/>
        </p:nvSpPr>
        <p:spPr>
          <a:xfrm flipH="1" flipV="1">
            <a:off x="1524000" y="3107082"/>
            <a:ext cx="93318" cy="93318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7" name="Rectangle 26"/>
          <p:cNvSpPr/>
          <p:nvPr/>
        </p:nvSpPr>
        <p:spPr>
          <a:xfrm>
            <a:off x="1752600" y="3107082"/>
            <a:ext cx="93318" cy="93318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8" name="Group 27"/>
          <p:cNvGrpSpPr/>
          <p:nvPr/>
        </p:nvGrpSpPr>
        <p:grpSpPr>
          <a:xfrm>
            <a:off x="3671661" y="1447800"/>
            <a:ext cx="1967139" cy="1967139"/>
            <a:chOff x="4357461" y="928461"/>
            <a:chExt cx="1967139" cy="1967139"/>
          </a:xfrm>
        </p:grpSpPr>
        <p:cxnSp>
          <p:nvCxnSpPr>
            <p:cNvPr id="29" name="Straight Connector 28"/>
            <p:cNvCxnSpPr>
              <a:stCxn id="41" idx="7"/>
              <a:endCxn id="42" idx="7"/>
            </p:cNvCxnSpPr>
            <p:nvPr/>
          </p:nvCxnSpPr>
          <p:spPr>
            <a:xfrm rot="5400000" flipH="1" flipV="1">
              <a:off x="5762140" y="1223575"/>
              <a:ext cx="281411" cy="267348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2" idx="2"/>
              <a:endCxn id="41" idx="2"/>
            </p:cNvCxnSpPr>
            <p:nvPr/>
          </p:nvCxnSpPr>
          <p:spPr>
            <a:xfrm rot="10800000" flipH="1" flipV="1">
              <a:off x="4357461" y="1912031"/>
              <a:ext cx="395063" cy="7032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2" idx="0"/>
              <a:endCxn id="41" idx="0"/>
            </p:cNvCxnSpPr>
            <p:nvPr/>
          </p:nvCxnSpPr>
          <p:spPr>
            <a:xfrm rot="16200000" flipH="1">
              <a:off x="5147015" y="1122477"/>
              <a:ext cx="395063" cy="7032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42" idx="6"/>
              <a:endCxn id="41" idx="6"/>
            </p:cNvCxnSpPr>
            <p:nvPr/>
          </p:nvCxnSpPr>
          <p:spPr>
            <a:xfrm flipH="1">
              <a:off x="5943600" y="1912031"/>
              <a:ext cx="381000" cy="703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 rot="2050945">
              <a:off x="5410803" y="1056865"/>
              <a:ext cx="5908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Muscle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 rot="4099021">
              <a:off x="5830458" y="1500109"/>
              <a:ext cx="5267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Nerve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 rot="6714618">
              <a:off x="5760684" y="2069515"/>
              <a:ext cx="65498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Carcass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rot="19638583">
              <a:off x="4836096" y="1000588"/>
              <a:ext cx="3913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Gut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 rot="17307046">
              <a:off x="4246699" y="1477089"/>
              <a:ext cx="79768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Sex Organ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 rot="14675890">
              <a:off x="4371463" y="2096344"/>
              <a:ext cx="5481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Whole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cxnSp>
          <p:nvCxnSpPr>
            <p:cNvPr id="39" name="Straight Connector 38"/>
            <p:cNvCxnSpPr>
              <a:stCxn id="41" idx="5"/>
              <a:endCxn id="42" idx="5"/>
            </p:cNvCxnSpPr>
            <p:nvPr/>
          </p:nvCxnSpPr>
          <p:spPr>
            <a:xfrm rot="16200000" flipH="1">
              <a:off x="5769171" y="2340171"/>
              <a:ext cx="267348" cy="267348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42" idx="3"/>
              <a:endCxn id="41" idx="3"/>
            </p:cNvCxnSpPr>
            <p:nvPr/>
          </p:nvCxnSpPr>
          <p:spPr>
            <a:xfrm rot="5400000" flipH="1" flipV="1">
              <a:off x="4652574" y="2333139"/>
              <a:ext cx="267348" cy="28141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4752525" y="1323525"/>
              <a:ext cx="1191075" cy="1191075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rgbClr val="7F7F7F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357462" y="928462"/>
              <a:ext cx="1967138" cy="1967138"/>
            </a:xfrm>
            <a:prstGeom prst="ellips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28"/>
            <p:cNvSpPr txBox="1"/>
            <p:nvPr/>
          </p:nvSpPr>
          <p:spPr>
            <a:xfrm>
              <a:off x="5118100" y="1371600"/>
              <a:ext cx="535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>
                  <a:latin typeface="Helvetica"/>
                  <a:cs typeface="Helvetica"/>
                </a:rPr>
                <a:t>Adult</a:t>
              </a:r>
              <a:endParaRPr lang="en-US" sz="1200" dirty="0">
                <a:latin typeface="Helvetica"/>
                <a:cs typeface="Helvetica"/>
              </a:endParaRPr>
            </a:p>
          </p:txBody>
        </p:sp>
        <p:pic>
          <p:nvPicPr>
            <p:cNvPr id="44" name="Picture 43"/>
            <p:cNvPicPr>
              <a:picLocks noChangeAspect="1"/>
            </p:cNvPicPr>
            <p:nvPr/>
          </p:nvPicPr>
          <p:blipFill rotWithShape="1">
            <a:blip r:embed="rId3">
              <a:alphaModFix amt="50000"/>
              <a:extLst>
                <a:ext uri="{BEBA8EAE-BF5A-486C-A8C5-ECC9F3942E4B}">
                  <a14:imgProp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14:imgLayer r:embed="rId3">
                      <a14:imgEffect>
                        <a14:backgroundRemoval t="0" b="96439" l="12314" r="47451"/>
                      </a14:imgEffect>
                    </a14:imgLayer>
                  </a14:imgProps>
                </a:ext>
              </a:extLst>
            </a:blip>
            <a:srcRect l="8052" t="3889" r="48139" b="25000"/>
            <a:stretch/>
          </p:blipFill>
          <p:spPr>
            <a:xfrm>
              <a:off x="4906178" y="1600200"/>
              <a:ext cx="442545" cy="743708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2"/>
            <a:srcRect l="40441" t="5430" r="39706" b="60469"/>
            <a:stretch>
              <a:fillRect/>
            </a:stretch>
          </p:blipFill>
          <p:spPr>
            <a:xfrm>
              <a:off x="5419069" y="1600200"/>
              <a:ext cx="297188" cy="414758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312690" y="2057400"/>
              <a:ext cx="569433" cy="173967"/>
            </a:xfrm>
            <a:prstGeom prst="rect">
              <a:avLst/>
            </a:prstGeom>
          </p:spPr>
        </p:pic>
        <p:cxnSp>
          <p:nvCxnSpPr>
            <p:cNvPr id="47" name="Straight Connector 46"/>
            <p:cNvCxnSpPr>
              <a:stCxn id="42" idx="1"/>
              <a:endCxn id="41" idx="1"/>
            </p:cNvCxnSpPr>
            <p:nvPr/>
          </p:nvCxnSpPr>
          <p:spPr>
            <a:xfrm rot="16200000" flipH="1">
              <a:off x="4645542" y="1216543"/>
              <a:ext cx="281411" cy="28141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4981744" y="2496979"/>
              <a:ext cx="8429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Helvetica"/>
                  <a:cs typeface="Helvetica"/>
                </a:rPr>
                <a:t>…… ……</a:t>
              </a:r>
              <a:endParaRPr lang="en-US" sz="1200" dirty="0">
                <a:latin typeface="Helvetica"/>
                <a:cs typeface="Helvetica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215225" y="3886200"/>
            <a:ext cx="2709575" cy="2209800"/>
            <a:chOff x="4724400" y="3733800"/>
            <a:chExt cx="2709575" cy="2209800"/>
          </a:xfrm>
        </p:grpSpPr>
        <p:sp>
          <p:nvSpPr>
            <p:cNvPr id="50" name="Block Arc 49"/>
            <p:cNvSpPr/>
            <p:nvPr/>
          </p:nvSpPr>
          <p:spPr>
            <a:xfrm>
              <a:off x="5105400" y="3854450"/>
              <a:ext cx="1936750" cy="1936750"/>
            </a:xfrm>
            <a:prstGeom prst="blockArc">
              <a:avLst>
                <a:gd name="adj1" fmla="val 16639174"/>
                <a:gd name="adj2" fmla="val 15768238"/>
                <a:gd name="adj3" fmla="val 19493"/>
              </a:avLst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 flipV="1">
              <a:off x="6673850" y="4876800"/>
              <a:ext cx="368300" cy="2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5118100" y="4876800"/>
              <a:ext cx="368300" cy="2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334000" y="4191001"/>
              <a:ext cx="250825" cy="250825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6530975" y="4168775"/>
              <a:ext cx="250825" cy="250825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 rot="2050945">
              <a:off x="6248400" y="4020979"/>
              <a:ext cx="4342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0 hr.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 rot="4099021">
              <a:off x="6573176" y="4419600"/>
              <a:ext cx="5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0.5 hr.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 rot="6714618">
              <a:off x="6553200" y="5011579"/>
              <a:ext cx="4342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1 hr.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 rot="19638583">
              <a:off x="5436651" y="3927031"/>
              <a:ext cx="5055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12 hr.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 rot="17307046">
              <a:off x="5016079" y="4428689"/>
              <a:ext cx="60307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11.5 hr.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 rot="14675890">
              <a:off x="5111925" y="5011579"/>
              <a:ext cx="49612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Helvetica"/>
                  <a:cs typeface="Helvetica"/>
                </a:rPr>
                <a:t>11 hr.</a:t>
              </a:r>
              <a:endParaRPr lang="en-US" sz="1000" dirty="0">
                <a:latin typeface="Helvetica"/>
                <a:cs typeface="Helvetica"/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16200000" flipH="1">
              <a:off x="6477000" y="5257801"/>
              <a:ext cx="250825" cy="250825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0800000" flipH="1">
              <a:off x="5441949" y="5289551"/>
              <a:ext cx="250825" cy="250825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Arc 62"/>
            <p:cNvSpPr/>
            <p:nvPr/>
          </p:nvSpPr>
          <p:spPr>
            <a:xfrm>
              <a:off x="4953000" y="3733800"/>
              <a:ext cx="2209800" cy="2209800"/>
            </a:xfrm>
            <a:prstGeom prst="arc">
              <a:avLst>
                <a:gd name="adj1" fmla="val 514058"/>
                <a:gd name="adj2" fmla="val 4728385"/>
              </a:avLst>
            </a:prstGeom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044024" y="4752201"/>
              <a:ext cx="3899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Helvetica"/>
                  <a:cs typeface="Helvetica"/>
                </a:rPr>
                <a:t>EE</a:t>
              </a:r>
              <a:endParaRPr lang="en-US" sz="1200" dirty="0">
                <a:latin typeface="Helvetica"/>
                <a:cs typeface="Helvetica"/>
              </a:endParaRPr>
            </a:p>
          </p:txBody>
        </p:sp>
        <p:sp>
          <p:nvSpPr>
            <p:cNvPr id="65" name="Arc 64"/>
            <p:cNvSpPr/>
            <p:nvPr/>
          </p:nvSpPr>
          <p:spPr>
            <a:xfrm>
              <a:off x="4953000" y="3733800"/>
              <a:ext cx="2209800" cy="2209800"/>
            </a:xfrm>
            <a:prstGeom prst="arc">
              <a:avLst>
                <a:gd name="adj1" fmla="val 16693014"/>
                <a:gd name="adj2" fmla="val 21211797"/>
              </a:avLst>
            </a:prstGeom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Arc 65"/>
            <p:cNvSpPr/>
            <p:nvPr/>
          </p:nvSpPr>
          <p:spPr>
            <a:xfrm>
              <a:off x="4953000" y="3733800"/>
              <a:ext cx="2209800" cy="2209800"/>
            </a:xfrm>
            <a:prstGeom prst="arc">
              <a:avLst>
                <a:gd name="adj1" fmla="val 11077012"/>
                <a:gd name="adj2" fmla="val 15563660"/>
              </a:avLst>
            </a:prstGeom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Arc 66"/>
            <p:cNvSpPr/>
            <p:nvPr/>
          </p:nvSpPr>
          <p:spPr>
            <a:xfrm>
              <a:off x="4953000" y="3733800"/>
              <a:ext cx="2209800" cy="2209800"/>
            </a:xfrm>
            <a:prstGeom prst="arc">
              <a:avLst>
                <a:gd name="adj1" fmla="val 5852904"/>
                <a:gd name="adj2" fmla="val 10196293"/>
              </a:avLst>
            </a:prstGeom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724400" y="4752201"/>
              <a:ext cx="3728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Helvetica"/>
                  <a:cs typeface="Helvetica"/>
                </a:rPr>
                <a:t>LE</a:t>
              </a:r>
              <a:endParaRPr lang="en-US" sz="1200" dirty="0">
                <a:latin typeface="Helvetica"/>
                <a:cs typeface="Helvetica"/>
              </a:endParaRPr>
            </a:p>
          </p:txBody>
        </p:sp>
        <p:sp>
          <p:nvSpPr>
            <p:cNvPr id="69" name="TextBox 28"/>
            <p:cNvSpPr txBox="1"/>
            <p:nvPr/>
          </p:nvSpPr>
          <p:spPr>
            <a:xfrm>
              <a:off x="5762141" y="4371201"/>
              <a:ext cx="7148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>
                  <a:latin typeface="Helvetica"/>
                  <a:cs typeface="Helvetica"/>
                </a:rPr>
                <a:t>Embryo</a:t>
              </a:r>
              <a:endParaRPr lang="en-US" sz="1200" dirty="0">
                <a:latin typeface="Helvetica"/>
                <a:cs typeface="Helvetica"/>
              </a:endParaRPr>
            </a:p>
          </p:txBody>
        </p:sp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6"/>
            <a:srcRect l="86775" t="53336" b="36328"/>
            <a:stretch>
              <a:fillRect/>
            </a:stretch>
          </p:blipFill>
          <p:spPr>
            <a:xfrm>
              <a:off x="5867400" y="4800600"/>
              <a:ext cx="516465" cy="309408"/>
            </a:xfrm>
            <a:prstGeom prst="rect">
              <a:avLst/>
            </a:prstGeom>
          </p:spPr>
        </p:pic>
      </p:grpSp>
      <p:sp>
        <p:nvSpPr>
          <p:cNvPr id="71" name="Arc 70"/>
          <p:cNvSpPr/>
          <p:nvPr/>
        </p:nvSpPr>
        <p:spPr>
          <a:xfrm>
            <a:off x="2743200" y="2133600"/>
            <a:ext cx="4038600" cy="4038600"/>
          </a:xfrm>
          <a:prstGeom prst="arc">
            <a:avLst>
              <a:gd name="adj1" fmla="val 18769982"/>
              <a:gd name="adj2" fmla="val 20957410"/>
            </a:avLst>
          </a:prstGeom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c 71"/>
          <p:cNvSpPr/>
          <p:nvPr/>
        </p:nvSpPr>
        <p:spPr>
          <a:xfrm>
            <a:off x="2743200" y="2133600"/>
            <a:ext cx="4038600" cy="4038600"/>
          </a:xfrm>
          <a:prstGeom prst="arc">
            <a:avLst>
              <a:gd name="adj1" fmla="val 3670772"/>
              <a:gd name="adj2" fmla="val 7034116"/>
            </a:avLst>
          </a:prstGeom>
          <a:ln w="38100" cap="flat" cmpd="sng" algn="ctr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Arc 72"/>
          <p:cNvSpPr/>
          <p:nvPr/>
        </p:nvSpPr>
        <p:spPr>
          <a:xfrm>
            <a:off x="2743200" y="2133600"/>
            <a:ext cx="4038600" cy="4038600"/>
          </a:xfrm>
          <a:prstGeom prst="arc">
            <a:avLst>
              <a:gd name="adj1" fmla="val 11437222"/>
              <a:gd name="adj2" fmla="val 13613289"/>
            </a:avLst>
          </a:prstGeom>
          <a:ln w="38100" cap="flat" cmpd="sng" algn="ctr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Isosceles Triangle 73"/>
          <p:cNvSpPr/>
          <p:nvPr/>
        </p:nvSpPr>
        <p:spPr>
          <a:xfrm>
            <a:off x="8001000" y="4800600"/>
            <a:ext cx="108249" cy="93318"/>
          </a:xfrm>
          <a:prstGeom prst="triangle">
            <a:avLst/>
          </a:prstGeom>
          <a:solidFill>
            <a:schemeClr val="accent2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5" name="Isosceles Triangle 74"/>
          <p:cNvSpPr/>
          <p:nvPr/>
        </p:nvSpPr>
        <p:spPr>
          <a:xfrm>
            <a:off x="8229600" y="5012082"/>
            <a:ext cx="108249" cy="93318"/>
          </a:xfrm>
          <a:prstGeom prst="triangle">
            <a:avLst/>
          </a:prstGeom>
          <a:solidFill>
            <a:srgbClr val="9BBB5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6" name="Oval 75"/>
          <p:cNvSpPr/>
          <p:nvPr/>
        </p:nvSpPr>
        <p:spPr>
          <a:xfrm flipH="1" flipV="1">
            <a:off x="8001000" y="5012082"/>
            <a:ext cx="93318" cy="93318"/>
          </a:xfrm>
          <a:prstGeom prst="ellipse">
            <a:avLst/>
          </a:prstGeom>
          <a:solidFill>
            <a:srgbClr val="9BBB59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7" name="Isosceles Triangle 76"/>
          <p:cNvSpPr/>
          <p:nvPr/>
        </p:nvSpPr>
        <p:spPr>
          <a:xfrm>
            <a:off x="8229600" y="5240682"/>
            <a:ext cx="108249" cy="93318"/>
          </a:xfrm>
          <a:prstGeom prst="triangle">
            <a:avLst/>
          </a:prstGeom>
          <a:solidFill>
            <a:schemeClr val="tx2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8" name="Oval 77"/>
          <p:cNvSpPr/>
          <p:nvPr/>
        </p:nvSpPr>
        <p:spPr>
          <a:xfrm flipH="1" flipV="1">
            <a:off x="8001000" y="5240682"/>
            <a:ext cx="93318" cy="93318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9" name="TextBox 78"/>
          <p:cNvSpPr txBox="1"/>
          <p:nvPr/>
        </p:nvSpPr>
        <p:spPr>
          <a:xfrm>
            <a:off x="6172200" y="5562600"/>
            <a:ext cx="8429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Helvetica"/>
                <a:cs typeface="Helvetica"/>
              </a:rPr>
              <a:t>…… ……</a:t>
            </a:r>
            <a:endParaRPr lang="en-US" sz="1200" dirty="0">
              <a:latin typeface="Helvetica"/>
              <a:cs typeface="Helvetica"/>
            </a:endParaRPr>
          </a:p>
        </p:txBody>
      </p:sp>
      <p:grpSp>
        <p:nvGrpSpPr>
          <p:cNvPr id="80" name="Group 79"/>
          <p:cNvGrpSpPr/>
          <p:nvPr/>
        </p:nvGrpSpPr>
        <p:grpSpPr>
          <a:xfrm rot="18397422">
            <a:off x="1590753" y="4183464"/>
            <a:ext cx="361888" cy="304800"/>
            <a:chOff x="1676400" y="3733800"/>
            <a:chExt cx="361888" cy="304800"/>
          </a:xfrm>
        </p:grpSpPr>
        <p:sp>
          <p:nvSpPr>
            <p:cNvPr id="81" name="Isosceles Triangle 80"/>
            <p:cNvSpPr/>
            <p:nvPr/>
          </p:nvSpPr>
          <p:spPr>
            <a:xfrm>
              <a:off x="1900280" y="3735545"/>
              <a:ext cx="108249" cy="93318"/>
            </a:xfrm>
            <a:prstGeom prst="triangle">
              <a:avLst/>
            </a:prstGeom>
            <a:solidFill>
              <a:srgbClr val="9BBB59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82" name="Oval 81"/>
            <p:cNvSpPr/>
            <p:nvPr/>
          </p:nvSpPr>
          <p:spPr>
            <a:xfrm flipH="1" flipV="1">
              <a:off x="1676400" y="3733800"/>
              <a:ext cx="93318" cy="93318"/>
            </a:xfrm>
            <a:prstGeom prst="ellipse">
              <a:avLst/>
            </a:prstGeom>
            <a:solidFill>
              <a:srgbClr val="9BBB59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84" name="Isosceles Triangle 83"/>
            <p:cNvSpPr/>
            <p:nvPr/>
          </p:nvSpPr>
          <p:spPr>
            <a:xfrm>
              <a:off x="1930039" y="3903315"/>
              <a:ext cx="108249" cy="93318"/>
            </a:xfrm>
            <a:prstGeom prst="triangle">
              <a:avLst/>
            </a:prstGeom>
            <a:solidFill>
              <a:schemeClr val="tx2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85" name="Oval 84"/>
            <p:cNvSpPr/>
            <p:nvPr/>
          </p:nvSpPr>
          <p:spPr>
            <a:xfrm flipH="1" flipV="1">
              <a:off x="1676400" y="3945282"/>
              <a:ext cx="93318" cy="9331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</p:grpSp>
      <p:grpSp>
        <p:nvGrpSpPr>
          <p:cNvPr id="86" name="Group 85"/>
          <p:cNvGrpSpPr/>
          <p:nvPr/>
        </p:nvGrpSpPr>
        <p:grpSpPr>
          <a:xfrm rot="14147998">
            <a:off x="1648703" y="5618210"/>
            <a:ext cx="361888" cy="304800"/>
            <a:chOff x="1676400" y="3733800"/>
            <a:chExt cx="361888" cy="304800"/>
          </a:xfrm>
        </p:grpSpPr>
        <p:sp>
          <p:nvSpPr>
            <p:cNvPr id="87" name="Isosceles Triangle 86"/>
            <p:cNvSpPr/>
            <p:nvPr/>
          </p:nvSpPr>
          <p:spPr>
            <a:xfrm>
              <a:off x="1900280" y="3735545"/>
              <a:ext cx="108249" cy="93318"/>
            </a:xfrm>
            <a:prstGeom prst="triangle">
              <a:avLst/>
            </a:prstGeom>
            <a:solidFill>
              <a:srgbClr val="9BBB59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88" name="Oval 87"/>
            <p:cNvSpPr/>
            <p:nvPr/>
          </p:nvSpPr>
          <p:spPr>
            <a:xfrm flipH="1" flipV="1">
              <a:off x="1676400" y="3733800"/>
              <a:ext cx="93318" cy="93318"/>
            </a:xfrm>
            <a:prstGeom prst="ellipse">
              <a:avLst/>
            </a:prstGeom>
            <a:solidFill>
              <a:srgbClr val="9BBB59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89" name="Isosceles Triangle 88"/>
            <p:cNvSpPr/>
            <p:nvPr/>
          </p:nvSpPr>
          <p:spPr>
            <a:xfrm>
              <a:off x="1930039" y="3903315"/>
              <a:ext cx="108249" cy="93318"/>
            </a:xfrm>
            <a:prstGeom prst="triangle">
              <a:avLst/>
            </a:prstGeom>
            <a:solidFill>
              <a:schemeClr val="tx2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90" name="Oval 89"/>
            <p:cNvSpPr/>
            <p:nvPr/>
          </p:nvSpPr>
          <p:spPr>
            <a:xfrm flipH="1" flipV="1">
              <a:off x="1676400" y="3945282"/>
              <a:ext cx="93318" cy="9331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</p:grpSp>
      <p:grpSp>
        <p:nvGrpSpPr>
          <p:cNvPr id="91" name="Group 90"/>
          <p:cNvGrpSpPr/>
          <p:nvPr/>
        </p:nvGrpSpPr>
        <p:grpSpPr>
          <a:xfrm rot="3513355">
            <a:off x="3773676" y="4157910"/>
            <a:ext cx="93318" cy="304800"/>
            <a:chOff x="1676400" y="3733800"/>
            <a:chExt cx="93318" cy="304800"/>
          </a:xfrm>
        </p:grpSpPr>
        <p:sp>
          <p:nvSpPr>
            <p:cNvPr id="93" name="Oval 92"/>
            <p:cNvSpPr/>
            <p:nvPr/>
          </p:nvSpPr>
          <p:spPr>
            <a:xfrm flipH="1" flipV="1">
              <a:off x="1676400" y="3733800"/>
              <a:ext cx="93318" cy="93318"/>
            </a:xfrm>
            <a:prstGeom prst="ellipse">
              <a:avLst/>
            </a:prstGeom>
            <a:solidFill>
              <a:srgbClr val="9BBB59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95" name="Oval 94"/>
            <p:cNvSpPr/>
            <p:nvPr/>
          </p:nvSpPr>
          <p:spPr>
            <a:xfrm flipH="1" flipV="1">
              <a:off x="1676400" y="3945282"/>
              <a:ext cx="93318" cy="9331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</p:grpSp>
      <p:grpSp>
        <p:nvGrpSpPr>
          <p:cNvPr id="99" name="Group 98"/>
          <p:cNvGrpSpPr/>
          <p:nvPr/>
        </p:nvGrpSpPr>
        <p:grpSpPr>
          <a:xfrm rot="7304862">
            <a:off x="3765089" y="5595132"/>
            <a:ext cx="93318" cy="304800"/>
            <a:chOff x="1676400" y="3733800"/>
            <a:chExt cx="93318" cy="304800"/>
          </a:xfrm>
        </p:grpSpPr>
        <p:sp>
          <p:nvSpPr>
            <p:cNvPr id="100" name="Oval 99"/>
            <p:cNvSpPr/>
            <p:nvPr/>
          </p:nvSpPr>
          <p:spPr>
            <a:xfrm flipH="1" flipV="1">
              <a:off x="1676400" y="3733800"/>
              <a:ext cx="93318" cy="93318"/>
            </a:xfrm>
            <a:prstGeom prst="ellipse">
              <a:avLst/>
            </a:prstGeom>
            <a:solidFill>
              <a:srgbClr val="9BBB59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102" name="Oval 101"/>
            <p:cNvSpPr/>
            <p:nvPr/>
          </p:nvSpPr>
          <p:spPr>
            <a:xfrm flipH="1" flipV="1">
              <a:off x="1676400" y="3945282"/>
              <a:ext cx="93318" cy="9331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</p:grpSp>
      <p:grpSp>
        <p:nvGrpSpPr>
          <p:cNvPr id="125" name="Group 124"/>
          <p:cNvGrpSpPr/>
          <p:nvPr/>
        </p:nvGrpSpPr>
        <p:grpSpPr>
          <a:xfrm rot="14930503">
            <a:off x="3465109" y="2797078"/>
            <a:ext cx="93318" cy="304800"/>
            <a:chOff x="1676400" y="3733800"/>
            <a:chExt cx="93318" cy="304800"/>
          </a:xfrm>
        </p:grpSpPr>
        <p:sp>
          <p:nvSpPr>
            <p:cNvPr id="127" name="Oval 126"/>
            <p:cNvSpPr/>
            <p:nvPr/>
          </p:nvSpPr>
          <p:spPr>
            <a:xfrm flipH="1" flipV="1">
              <a:off x="1676400" y="3733800"/>
              <a:ext cx="93318" cy="93318"/>
            </a:xfrm>
            <a:prstGeom prst="ellipse">
              <a:avLst/>
            </a:prstGeom>
            <a:solidFill>
              <a:srgbClr val="9BBB59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129" name="Oval 128"/>
            <p:cNvSpPr/>
            <p:nvPr/>
          </p:nvSpPr>
          <p:spPr>
            <a:xfrm flipH="1" flipV="1">
              <a:off x="1676400" y="3945282"/>
              <a:ext cx="93318" cy="9331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</p:grpSp>
      <p:grpSp>
        <p:nvGrpSpPr>
          <p:cNvPr id="126" name="Group 125"/>
          <p:cNvGrpSpPr/>
          <p:nvPr/>
        </p:nvGrpSpPr>
        <p:grpSpPr>
          <a:xfrm rot="17421237">
            <a:off x="3279652" y="1637061"/>
            <a:ext cx="124573" cy="533400"/>
            <a:chOff x="2830109" y="2819400"/>
            <a:chExt cx="124573" cy="533400"/>
          </a:xfrm>
        </p:grpSpPr>
        <p:sp>
          <p:nvSpPr>
            <p:cNvPr id="128" name="Isosceles Triangle 127"/>
            <p:cNvSpPr/>
            <p:nvPr/>
          </p:nvSpPr>
          <p:spPr>
            <a:xfrm>
              <a:off x="2846433" y="2819400"/>
              <a:ext cx="108249" cy="93318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2830109" y="3048000"/>
              <a:ext cx="93318" cy="93318"/>
            </a:xfrm>
            <a:prstGeom prst="rect">
              <a:avLst/>
            </a:prstGeom>
            <a:solidFill>
              <a:srgbClr val="9BBB59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2830109" y="3259482"/>
              <a:ext cx="93318" cy="93318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</p:grpSp>
      <p:sp>
        <p:nvSpPr>
          <p:cNvPr id="147" name="Rectangle 146"/>
          <p:cNvSpPr/>
          <p:nvPr/>
        </p:nvSpPr>
        <p:spPr>
          <a:xfrm>
            <a:off x="5697882" y="2819400"/>
            <a:ext cx="93318" cy="93318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48" name="Isosceles Triangle 147"/>
          <p:cNvSpPr/>
          <p:nvPr/>
        </p:nvSpPr>
        <p:spPr>
          <a:xfrm>
            <a:off x="4158951" y="1295400"/>
            <a:ext cx="108249" cy="93318"/>
          </a:xfrm>
          <a:prstGeom prst="triangle">
            <a:avLst/>
          </a:prstGeom>
          <a:solidFill>
            <a:schemeClr val="accent2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49" name="Isosceles Triangle 148"/>
          <p:cNvSpPr/>
          <p:nvPr/>
        </p:nvSpPr>
        <p:spPr>
          <a:xfrm>
            <a:off x="5073351" y="1295400"/>
            <a:ext cx="108249" cy="93318"/>
          </a:xfrm>
          <a:prstGeom prst="triangle">
            <a:avLst/>
          </a:prstGeom>
          <a:solidFill>
            <a:schemeClr val="accent2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50" name="Isosceles Triangle 149"/>
          <p:cNvSpPr/>
          <p:nvPr/>
        </p:nvSpPr>
        <p:spPr>
          <a:xfrm>
            <a:off x="5759151" y="1964082"/>
            <a:ext cx="108249" cy="93318"/>
          </a:xfrm>
          <a:prstGeom prst="triangle">
            <a:avLst/>
          </a:prstGeom>
          <a:solidFill>
            <a:schemeClr val="accent2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53</Words>
  <Application>Microsoft Macintosh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UConn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Baikang Pei</dc:creator>
  <cp:lastModifiedBy>Baikang Pei</cp:lastModifiedBy>
  <cp:revision>12</cp:revision>
  <dcterms:created xsi:type="dcterms:W3CDTF">2012-11-28T03:37:32Z</dcterms:created>
  <dcterms:modified xsi:type="dcterms:W3CDTF">2012-11-28T03:42:20Z</dcterms:modified>
</cp:coreProperties>
</file>