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1AD92-8692-4C0E-8047-ADD65B548307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731F-515B-462A-94C8-6E0583A28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04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1AD92-8692-4C0E-8047-ADD65B548307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731F-515B-462A-94C8-6E0583A28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6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1AD92-8692-4C0E-8047-ADD65B548307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731F-515B-462A-94C8-6E0583A28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6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1AD92-8692-4C0E-8047-ADD65B548307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731F-515B-462A-94C8-6E0583A28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1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1AD92-8692-4C0E-8047-ADD65B548307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731F-515B-462A-94C8-6E0583A28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8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1AD92-8692-4C0E-8047-ADD65B548307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731F-515B-462A-94C8-6E0583A28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6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1AD92-8692-4C0E-8047-ADD65B548307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731F-515B-462A-94C8-6E0583A28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0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1AD92-8692-4C0E-8047-ADD65B548307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731F-515B-462A-94C8-6E0583A28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70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1AD92-8692-4C0E-8047-ADD65B548307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731F-515B-462A-94C8-6E0583A28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9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1AD92-8692-4C0E-8047-ADD65B548307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731F-515B-462A-94C8-6E0583A28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8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1AD92-8692-4C0E-8047-ADD65B548307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731F-515B-462A-94C8-6E0583A28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6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1AD92-8692-4C0E-8047-ADD65B548307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9731F-515B-462A-94C8-6E0583A28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2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TAR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26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RPKM </a:t>
            </a:r>
            <a:r>
              <a:rPr lang="en-US" sz="3600" dirty="0" err="1" smtClean="0"/>
              <a:t>thresholding</a:t>
            </a:r>
            <a:r>
              <a:rPr lang="en-US" sz="3600" dirty="0" smtClean="0"/>
              <a:t> of exons used in ROC building (95% exon discovery rate)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916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RPKM threshold of 0.01</a:t>
            </a:r>
          </a:p>
          <a:p>
            <a:pPr lvl="1"/>
            <a:r>
              <a:rPr lang="en-US" dirty="0" smtClean="0"/>
              <a:t>214,728 of 230,436 human exons</a:t>
            </a:r>
          </a:p>
          <a:p>
            <a:pPr lvl="2"/>
            <a:r>
              <a:rPr lang="en-US" dirty="0" smtClean="0"/>
              <a:t>ROC based TAR calling:  </a:t>
            </a:r>
            <a:r>
              <a:rPr lang="en-US" dirty="0" smtClean="0"/>
              <a:t>647,676,067 bps of </a:t>
            </a:r>
            <a:r>
              <a:rPr lang="en-US" dirty="0" err="1" smtClean="0"/>
              <a:t>unannotated</a:t>
            </a:r>
            <a:r>
              <a:rPr lang="en-US" dirty="0"/>
              <a:t> </a:t>
            </a:r>
            <a:r>
              <a:rPr lang="en-US" dirty="0" smtClean="0"/>
              <a:t>TARs (21.5%)</a:t>
            </a:r>
          </a:p>
          <a:p>
            <a:pPr lvl="1"/>
            <a:r>
              <a:rPr lang="en-US" dirty="0" smtClean="0"/>
              <a:t>113,273 of 114,229 worm exons</a:t>
            </a:r>
          </a:p>
          <a:p>
            <a:pPr lvl="2"/>
            <a:r>
              <a:rPr lang="en-US" dirty="0" smtClean="0"/>
              <a:t>ROC based TAR calling: 22,080,821 bps of </a:t>
            </a:r>
            <a:r>
              <a:rPr lang="en-US" dirty="0" err="1" smtClean="0"/>
              <a:t>unannotated</a:t>
            </a:r>
            <a:r>
              <a:rPr lang="en-US" dirty="0" smtClean="0"/>
              <a:t> TARs (22%)</a:t>
            </a:r>
          </a:p>
          <a:p>
            <a:r>
              <a:rPr lang="en-US" dirty="0" smtClean="0"/>
              <a:t>RPKM threshold of 0.0</a:t>
            </a:r>
          </a:p>
          <a:p>
            <a:pPr lvl="1"/>
            <a:r>
              <a:rPr lang="en-US" dirty="0" smtClean="0"/>
              <a:t>226,270 human exons</a:t>
            </a:r>
          </a:p>
          <a:p>
            <a:pPr lvl="2"/>
            <a:r>
              <a:rPr lang="en-US" dirty="0" smtClean="0"/>
              <a:t>1,099,029,007 bps of </a:t>
            </a:r>
            <a:r>
              <a:rPr lang="en-US" dirty="0" err="1" smtClean="0"/>
              <a:t>unannotated</a:t>
            </a:r>
            <a:r>
              <a:rPr lang="en-US" dirty="0"/>
              <a:t> </a:t>
            </a:r>
            <a:r>
              <a:rPr lang="en-US" dirty="0" smtClean="0"/>
              <a:t>TARs</a:t>
            </a:r>
          </a:p>
          <a:p>
            <a:pPr lvl="1"/>
            <a:r>
              <a:rPr lang="en-US" dirty="0" smtClean="0"/>
              <a:t>113,844 worm exons</a:t>
            </a:r>
          </a:p>
          <a:p>
            <a:pPr lvl="2"/>
            <a:r>
              <a:rPr lang="en-US" dirty="0" smtClean="0"/>
              <a:t>23,116,230 bps of </a:t>
            </a:r>
            <a:r>
              <a:rPr lang="en-US" dirty="0" err="1" smtClean="0"/>
              <a:t>unannotated</a:t>
            </a:r>
            <a:r>
              <a:rPr lang="en-US" dirty="0" smtClean="0"/>
              <a:t> TARs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25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and Worm RPKMs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Ozgun\Desktop\human_worm_rpkms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083" y="1676400"/>
            <a:ext cx="10696283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267200" y="4800600"/>
            <a:ext cx="0" cy="1447800"/>
          </a:xfrm>
          <a:prstGeom prst="line">
            <a:avLst/>
          </a:prstGeom>
          <a:ln w="254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86200" y="450746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53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82</Words>
  <Application>Microsoft Office PowerPoint</Application>
  <PresentationFormat>On-screen Show (4:3)</PresentationFormat>
  <Paragraphs>14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TAR update</vt:lpstr>
      <vt:lpstr>RPKM thresholding of exons used in ROC building (95% exon discovery rate)</vt:lpstr>
      <vt:lpstr>Human and Worm RPKMs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 update</dc:title>
  <dc:creator>Ozgun</dc:creator>
  <cp:lastModifiedBy>Ozgun</cp:lastModifiedBy>
  <cp:revision>4</cp:revision>
  <dcterms:created xsi:type="dcterms:W3CDTF">2012-11-19T07:54:15Z</dcterms:created>
  <dcterms:modified xsi:type="dcterms:W3CDTF">2012-11-19T08:17:44Z</dcterms:modified>
</cp:coreProperties>
</file>