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1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3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6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3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3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8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7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8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0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97D2A-E47C-CB46-BF82-ED8DD0061BB9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85BF8-B371-AB47-BFDB-B15A9D62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6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Sensitive Vs. HGMD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6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1360"/>
            <a:ext cx="8229600" cy="5614803"/>
          </a:xfrm>
        </p:spPr>
        <p:txBody>
          <a:bodyPr/>
          <a:lstStyle/>
          <a:p>
            <a:r>
              <a:rPr lang="en-US" dirty="0" smtClean="0"/>
              <a:t>Data :  HGMD version 2010.3 (hg18)</a:t>
            </a:r>
          </a:p>
          <a:p>
            <a:r>
              <a:rPr lang="en-US" dirty="0" smtClean="0"/>
              <a:t>Disease-causing mutations :  667 regulatory SNP mutations. </a:t>
            </a:r>
          </a:p>
          <a:p>
            <a:r>
              <a:rPr lang="en-US" dirty="0" err="1" smtClean="0"/>
              <a:t>LiftOver</a:t>
            </a:r>
            <a:r>
              <a:rPr lang="en-US" dirty="0" smtClean="0"/>
              <a:t> to hg19: 594 unique mutations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~  28 overlapped with CDS </a:t>
            </a:r>
          </a:p>
          <a:p>
            <a:pPr marL="0" indent="0">
              <a:buNone/>
            </a:pPr>
            <a:r>
              <a:rPr lang="en-US" dirty="0" smtClean="0"/>
              <a:t>    ~ 566 in Non-coding regions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31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470602"/>
              </p:ext>
            </p:extLst>
          </p:nvPr>
        </p:nvGraphicFramePr>
        <p:xfrm>
          <a:off x="1385714" y="1220666"/>
          <a:ext cx="6761216" cy="1768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813"/>
                <a:gridCol w="2447177"/>
                <a:gridCol w="1360922"/>
                <a:gridCol w="1690304"/>
              </a:tblGrid>
              <a:tr h="5304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#Disease causing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#BP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656002">
                <a:tc>
                  <a:txBody>
                    <a:bodyPr/>
                    <a:lstStyle/>
                    <a:p>
                      <a:r>
                        <a:rPr lang="en-US" dirty="0" smtClean="0"/>
                        <a:t>Sensitive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11287646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7.796134e-06</a:t>
                      </a:r>
                      <a:endParaRPr lang="en-US" dirty="0"/>
                    </a:p>
                  </a:txBody>
                  <a:tcPr/>
                </a:tc>
              </a:tr>
              <a:tr h="582392"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3001022571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1.879359e-07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58416" y="3469300"/>
            <a:ext cx="462822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Odd ratio = 41. 5</a:t>
            </a:r>
          </a:p>
          <a:p>
            <a:endParaRPr lang="en-US" sz="2400" dirty="0"/>
          </a:p>
          <a:p>
            <a:r>
              <a:rPr lang="en-US" sz="2400" dirty="0" err="1" smtClean="0"/>
              <a:t>Chisqure</a:t>
            </a:r>
            <a:r>
              <a:rPr lang="en-US" sz="2400" dirty="0" smtClean="0"/>
              <a:t> test: P &lt; 2.2 e-16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5574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80</Words>
  <Application>Microsoft Macintosh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Sensitive Vs. HGMD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3</cp:revision>
  <dcterms:created xsi:type="dcterms:W3CDTF">2012-11-19T16:06:23Z</dcterms:created>
  <dcterms:modified xsi:type="dcterms:W3CDTF">2012-11-19T18:36:07Z</dcterms:modified>
</cp:coreProperties>
</file>