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478" autoAdjust="0"/>
  </p:normalViewPr>
  <p:slideViewPr>
    <p:cSldViewPr snapToGrid="0" snapToObjects="1">
      <p:cViewPr varScale="1">
        <p:scale>
          <a:sx n="142" d="100"/>
          <a:sy n="142" d="100"/>
        </p:scale>
        <p:origin x="-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3FD67-F948-C14A-9ECB-C30A9BFB11E4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CCD9-FBC7-7243-9ECE-7FC5D6CA1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5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3FD67-F948-C14A-9ECB-C30A9BFB11E4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CCD9-FBC7-7243-9ECE-7FC5D6CA1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3FD67-F948-C14A-9ECB-C30A9BFB11E4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CCD9-FBC7-7243-9ECE-7FC5D6CA1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1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3FD67-F948-C14A-9ECB-C30A9BFB11E4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CCD9-FBC7-7243-9ECE-7FC5D6CA1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0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3FD67-F948-C14A-9ECB-C30A9BFB11E4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CCD9-FBC7-7243-9ECE-7FC5D6CA1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2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3FD67-F948-C14A-9ECB-C30A9BFB11E4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CCD9-FBC7-7243-9ECE-7FC5D6CA1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2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3FD67-F948-C14A-9ECB-C30A9BFB11E4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CCD9-FBC7-7243-9ECE-7FC5D6CA1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6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3FD67-F948-C14A-9ECB-C30A9BFB11E4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CCD9-FBC7-7243-9ECE-7FC5D6CA1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9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3FD67-F948-C14A-9ECB-C30A9BFB11E4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CCD9-FBC7-7243-9ECE-7FC5D6CA1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74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3FD67-F948-C14A-9ECB-C30A9BFB11E4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CCD9-FBC7-7243-9ECE-7FC5D6CA1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7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3FD67-F948-C14A-9ECB-C30A9BFB11E4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3CCD9-FBC7-7243-9ECE-7FC5D6CA1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5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3FD67-F948-C14A-9ECB-C30A9BFB11E4}" type="datetimeFigureOut">
              <a:rPr lang="en-US" smtClean="0"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3CCD9-FBC7-7243-9ECE-7FC5D6CA1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5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Functional interpretation</a:t>
            </a:r>
            <a:br>
              <a:rPr lang="en-US" dirty="0" smtClean="0"/>
            </a:br>
            <a:r>
              <a:rPr lang="en-US" dirty="0" smtClean="0"/>
              <a:t>(phase II &amp; III)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Gerstein lab</a:t>
            </a:r>
          </a:p>
          <a:p>
            <a:r>
              <a:rPr lang="en-US" dirty="0" smtClean="0"/>
              <a:t>November 5,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34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data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(phase II&amp;III vs. phase 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samples (~2500 </a:t>
            </a:r>
            <a:r>
              <a:rPr lang="en-US" dirty="0" err="1" smtClean="0"/>
              <a:t>vs</a:t>
            </a:r>
            <a:r>
              <a:rPr lang="en-US" dirty="0" smtClean="0"/>
              <a:t> ~1100)</a:t>
            </a:r>
          </a:p>
          <a:p>
            <a:r>
              <a:rPr lang="en-US" dirty="0" smtClean="0"/>
              <a:t>More populations (25 </a:t>
            </a:r>
            <a:r>
              <a:rPr lang="en-US" dirty="0" err="1" smtClean="0"/>
              <a:t>vs</a:t>
            </a:r>
            <a:r>
              <a:rPr lang="en-US" dirty="0" smtClean="0"/>
              <a:t> 14)</a:t>
            </a:r>
          </a:p>
          <a:p>
            <a:r>
              <a:rPr lang="en-US" dirty="0" smtClean="0"/>
              <a:t>Lots of high coverage samples (500 from CG)</a:t>
            </a:r>
            <a:endParaRPr lang="en-US" dirty="0"/>
          </a:p>
          <a:p>
            <a:r>
              <a:rPr lang="en-US" dirty="0" smtClean="0"/>
              <a:t>Better data quality? (fewer masked bases)</a:t>
            </a:r>
          </a:p>
          <a:p>
            <a:r>
              <a:rPr lang="en-US" dirty="0" smtClean="0"/>
              <a:t>Better algorithm</a:t>
            </a:r>
          </a:p>
        </p:txBody>
      </p:sp>
    </p:spTree>
    <p:extLst>
      <p:ext uri="{BB962C8B-B14F-4D97-AF65-F5344CB8AC3E}">
        <p14:creationId xmlns:p14="http://schemas.microsoft.com/office/powerpoint/2010/main" val="2983755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analysis</a:t>
            </a:r>
            <a:br>
              <a:rPr lang="en-US" dirty="0" smtClean="0"/>
            </a:br>
            <a:r>
              <a:rPr lang="en-US" dirty="0"/>
              <a:t>(</a:t>
            </a:r>
            <a:r>
              <a:rPr lang="en-US" dirty="0" smtClean="0"/>
              <a:t>phase II&amp;III vs. phase 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Accessing smaller frequency variants</a:t>
            </a:r>
          </a:p>
          <a:p>
            <a:r>
              <a:rPr lang="en-US" dirty="0" smtClean="0"/>
              <a:t>Analysis of variants beyond SNPs</a:t>
            </a:r>
          </a:p>
          <a:p>
            <a:r>
              <a:rPr lang="en-US" dirty="0" err="1" smtClean="0"/>
              <a:t>Indels</a:t>
            </a:r>
            <a:endParaRPr lang="en-US" dirty="0"/>
          </a:p>
          <a:p>
            <a:r>
              <a:rPr lang="en-US" dirty="0" smtClean="0"/>
              <a:t>Structural variants (SVs)</a:t>
            </a:r>
          </a:p>
          <a:p>
            <a:pPr lvl="1"/>
            <a:r>
              <a:rPr lang="en-US" dirty="0" smtClean="0"/>
              <a:t>Not only deletions</a:t>
            </a:r>
          </a:p>
          <a:p>
            <a:pPr lvl="2"/>
            <a:r>
              <a:rPr lang="en-US" dirty="0" smtClean="0"/>
              <a:t>Duplications (different types)</a:t>
            </a:r>
          </a:p>
          <a:p>
            <a:pPr lvl="2"/>
            <a:r>
              <a:rPr lang="en-US" dirty="0" smtClean="0"/>
              <a:t>Inversions</a:t>
            </a:r>
          </a:p>
          <a:p>
            <a:pPr lvl="2"/>
            <a:r>
              <a:rPr lang="en-US" dirty="0" smtClean="0"/>
              <a:t>Mobile element insertions</a:t>
            </a:r>
          </a:p>
          <a:p>
            <a:pPr lvl="1"/>
            <a:r>
              <a:rPr lang="en-US" dirty="0" smtClean="0"/>
              <a:t>A subset with breakpoint resolution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5529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with VAT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atural handling of SNPs, </a:t>
            </a:r>
            <a:r>
              <a:rPr lang="en-US" dirty="0" err="1" smtClean="0"/>
              <a:t>indels</a:t>
            </a:r>
            <a:r>
              <a:rPr lang="en-US" dirty="0" smtClean="0"/>
              <a:t>, and SVs</a:t>
            </a:r>
          </a:p>
          <a:p>
            <a:r>
              <a:rPr lang="en-US" dirty="0" err="1" smtClean="0"/>
              <a:t>BreakSeq</a:t>
            </a:r>
            <a:r>
              <a:rPr lang="en-US" dirty="0" smtClean="0"/>
              <a:t> pipeline</a:t>
            </a:r>
          </a:p>
          <a:p>
            <a:pPr lvl="1"/>
            <a:r>
              <a:rPr lang="en-US" dirty="0" smtClean="0"/>
              <a:t>Mechanism classification of SVs and large </a:t>
            </a:r>
            <a:r>
              <a:rPr lang="en-US" dirty="0" err="1" smtClean="0"/>
              <a:t>indels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0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104</Words>
  <Application>Microsoft Macintosh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Functional interpretation (phase II &amp; III)</vt:lpstr>
      <vt:lpstr>New data  (phase II&amp;III vs. phase I)</vt:lpstr>
      <vt:lpstr>New analysis (phase II&amp;III vs. phase I)</vt:lpstr>
      <vt:lpstr>New analysis</vt:lpstr>
    </vt:vector>
  </TitlesOfParts>
  <Company>Yale univesity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Alexej Abyzov</dc:creator>
  <cp:lastModifiedBy>Alexej Abyzov</cp:lastModifiedBy>
  <cp:revision>15</cp:revision>
  <dcterms:created xsi:type="dcterms:W3CDTF">2012-10-30T17:48:27Z</dcterms:created>
  <dcterms:modified xsi:type="dcterms:W3CDTF">2012-10-30T18:29:01Z</dcterms:modified>
</cp:coreProperties>
</file>