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9544A-F691-47DE-A29F-0F82677057CF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2872-2060-45CB-A918-0F379B4CF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24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9544A-F691-47DE-A29F-0F82677057CF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2872-2060-45CB-A918-0F379B4CF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76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9544A-F691-47DE-A29F-0F82677057CF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2872-2060-45CB-A918-0F379B4CF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52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9544A-F691-47DE-A29F-0F82677057CF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2872-2060-45CB-A918-0F379B4CF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383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9544A-F691-47DE-A29F-0F82677057CF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2872-2060-45CB-A918-0F379B4CF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404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9544A-F691-47DE-A29F-0F82677057CF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2872-2060-45CB-A918-0F379B4CF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32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9544A-F691-47DE-A29F-0F82677057CF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2872-2060-45CB-A918-0F379B4CF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792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9544A-F691-47DE-A29F-0F82677057CF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2872-2060-45CB-A918-0F379B4CF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34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9544A-F691-47DE-A29F-0F82677057CF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2872-2060-45CB-A918-0F379B4CF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03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9544A-F691-47DE-A29F-0F82677057CF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2872-2060-45CB-A918-0F379B4CF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5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9544A-F691-47DE-A29F-0F82677057CF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2872-2060-45CB-A918-0F379B4CF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33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9544A-F691-47DE-A29F-0F82677057CF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D2872-2060-45CB-A918-0F379B4CF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10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TAR IDR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1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 IDR Computation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 the correlation between the exon RPKMs between all the samples</a:t>
            </a:r>
          </a:p>
          <a:p>
            <a:r>
              <a:rPr lang="en-US" dirty="0" smtClean="0"/>
              <a:t>For all pair samples with </a:t>
            </a:r>
            <a:r>
              <a:rPr lang="en-US" dirty="0" smtClean="0"/>
              <a:t>correlation </a:t>
            </a:r>
            <a:r>
              <a:rPr lang="en-US" dirty="0" smtClean="0"/>
              <a:t>higher than 0.95, do IDR for the novel TARs</a:t>
            </a:r>
          </a:p>
          <a:p>
            <a:r>
              <a:rPr lang="en-US" dirty="0" smtClean="0"/>
              <a:t>Flag the TARs with IDR &lt; 0.1 as reproducible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84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zgun\Desktop\Working_Directories\Oct.24.2012_idr\fly_exon_correlations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838200"/>
            <a:ext cx="11353800" cy="541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Fly Exon RPKM correlations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32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zgun\Desktop\Working_Directories\Oct.24.2012_idr\worm_exon_correlations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6389" y="685800"/>
            <a:ext cx="11580989" cy="552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Worm Exon RPKM correlations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Reproducible TARs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Worm: (386,147 TARs, 32,883,337 bps)</a:t>
            </a:r>
          </a:p>
          <a:p>
            <a:pPr lvl="1"/>
            <a:r>
              <a:rPr lang="en-US" dirty="0" smtClean="0"/>
              <a:t>95% exon correlation: 73,286 reproducible TARs (6,188,144 bps)</a:t>
            </a:r>
          </a:p>
          <a:p>
            <a:pPr lvl="1"/>
            <a:r>
              <a:rPr lang="en-US" dirty="0" smtClean="0"/>
              <a:t>90% exon correlation: 132,344 </a:t>
            </a:r>
            <a:r>
              <a:rPr lang="en-US" dirty="0" smtClean="0"/>
              <a:t>reproducible TARs (11,265,633 bps)</a:t>
            </a:r>
            <a:endParaRPr lang="en-US" dirty="0" smtClean="0"/>
          </a:p>
          <a:p>
            <a:r>
              <a:rPr lang="en-US" dirty="0" smtClean="0"/>
              <a:t>Fly: (116,208 TARs, 15,944,993 bps)</a:t>
            </a:r>
          </a:p>
          <a:p>
            <a:pPr lvl="1"/>
            <a:r>
              <a:rPr lang="en-US" dirty="0" smtClean="0"/>
              <a:t>95% exon correlation: 71,744 reproducible TARs (9,710,512  bps)</a:t>
            </a:r>
          </a:p>
          <a:p>
            <a:pPr lvl="1"/>
            <a:r>
              <a:rPr lang="en-US" dirty="0" smtClean="0"/>
              <a:t>90% exon correlation: 74,315 reproducible TARs (10,059,890 bps)	</a:t>
            </a:r>
          </a:p>
          <a:p>
            <a:r>
              <a:rPr lang="en-US" dirty="0" smtClean="0"/>
              <a:t>Human:</a:t>
            </a:r>
          </a:p>
          <a:p>
            <a:pPr lvl="1"/>
            <a:r>
              <a:rPr lang="en-US" smtClean="0"/>
              <a:t>TBD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32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228600"/>
            <a:ext cx="3276600" cy="1828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TAR Reproducibility distribution</a:t>
            </a:r>
            <a:endParaRPr lang="en-US" sz="3600" dirty="0"/>
          </a:p>
        </p:txBody>
      </p:sp>
      <p:pic>
        <p:nvPicPr>
          <p:cNvPr id="3074" name="Picture 2" descr="C:\Users\Ozgun\Desktop\Working_Directories\Oct.24.2012_idr\fly_reproducibility_histogram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55" y="76200"/>
            <a:ext cx="6186055" cy="295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Ozgun\Desktop\Working_Directories\Oct.24.2012_idr\worm_reproducibility_histogram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98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121</Words>
  <Application>Microsoft Office PowerPoint</Application>
  <PresentationFormat>On-screen Show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TAR IDR Update</vt:lpstr>
      <vt:lpstr>TAR IDR Computation</vt:lpstr>
      <vt:lpstr>Fly Exon RPKM correlations</vt:lpstr>
      <vt:lpstr>Worm Exon RPKM correlations</vt:lpstr>
      <vt:lpstr>Reproducible TARs</vt:lpstr>
      <vt:lpstr>TAR Reproducibility distribution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 IDR Update</dc:title>
  <dc:creator>Ozgun</dc:creator>
  <cp:lastModifiedBy>Ozgun</cp:lastModifiedBy>
  <cp:revision>15</cp:revision>
  <dcterms:created xsi:type="dcterms:W3CDTF">2012-10-25T10:39:03Z</dcterms:created>
  <dcterms:modified xsi:type="dcterms:W3CDTF">2012-10-25T11:53:33Z</dcterms:modified>
</cp:coreProperties>
</file>