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8ACEB-FECC-E049-8D35-89A2000DC92B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29002-3187-E94D-9049-27CF6B55B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535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B4ABC-220E-8B45-ABAB-F41B1E692F30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90EF9-C637-0946-8630-252E350E3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786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038B-8092-6248-B6BC-D4D3BF512568}" type="datetime1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E5C-24B2-7746-9EDE-615CD1A6B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50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946E-40A5-7044-859E-CEDB1BFBA1FC}" type="datetime1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E5C-24B2-7746-9EDE-615CD1A6B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2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E159-2475-8D46-AED4-D211035EC1A3}" type="datetime1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E5C-24B2-7746-9EDE-615CD1A6B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632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0CB0-ABE6-724C-B6D4-159578BD51AB}" type="datetime1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E5C-24B2-7746-9EDE-615CD1A6B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54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9BA1-1D81-5546-A5B3-623D4C5868A6}" type="datetime1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E5C-24B2-7746-9EDE-615CD1A6B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04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46F5C-B0F1-724B-9A15-3F6CD3BCD4D8}" type="datetime1">
              <a:rPr lang="en-US" smtClean="0"/>
              <a:t>10/24/12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E5C-24B2-7746-9EDE-615CD1A6B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766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F56E8-C6A5-614F-975E-2022C0B88995}" type="datetime1">
              <a:rPr lang="en-US" smtClean="0"/>
              <a:t>10/24/12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E5C-24B2-7746-9EDE-615CD1A6B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7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08E-E916-7E43-9B74-5546004844FD}" type="datetime1">
              <a:rPr lang="en-US" smtClean="0"/>
              <a:t>10/24/12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E5C-24B2-7746-9EDE-615CD1A6B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68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00DB-0ED5-014E-8BF6-76BE921A561E}" type="datetime1">
              <a:rPr lang="en-US" smtClean="0"/>
              <a:t>10/24/12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E5C-24B2-7746-9EDE-615CD1A6B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20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0F3E7-5E82-894D-8377-4628D2A89D40}" type="datetime1">
              <a:rPr lang="en-US" smtClean="0"/>
              <a:t>10/24/12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E5C-24B2-7746-9EDE-615CD1A6B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4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8383-CC6D-AE42-93E3-C341BAC9A970}" type="datetime1">
              <a:rPr lang="en-US" smtClean="0"/>
              <a:t>10/24/12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E5C-24B2-7746-9EDE-615CD1A6B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5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21363-14E2-5F44-89A1-224056C8724F}" type="datetime1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21E5C-24B2-7746-9EDE-615CD1A6B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4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Cancer Variants: </a:t>
            </a:r>
            <a:r>
              <a:rPr lang="en-US" dirty="0" err="1" smtClean="0"/>
              <a:t>p</a:t>
            </a:r>
            <a:r>
              <a:rPr lang="en-US" i="1" dirty="0" err="1" smtClean="0"/>
              <a:t>N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Tags: LL, FIG, ANNOTE, 1hr/slide, 2012, 10/25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E5C-24B2-7746-9EDE-615CD1A6B0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0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28600"/>
            <a:ext cx="6400800" cy="6400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67538" y="5954986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Driver mutations sorted by sample frequency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09935" y="2458056"/>
            <a:ext cx="461665" cy="178510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Sample frequency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19819" y="18463"/>
            <a:ext cx="50846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Melanoma (</a:t>
            </a:r>
            <a:r>
              <a:rPr lang="en-US" sz="3200" dirty="0" err="1" smtClean="0"/>
              <a:t>Halaban</a:t>
            </a:r>
            <a:r>
              <a:rPr lang="en-US" sz="3200" dirty="0" smtClean="0"/>
              <a:t>) Drivers:</a:t>
            </a:r>
          </a:p>
          <a:p>
            <a:pPr algn="ctr"/>
            <a:r>
              <a:rPr lang="en-US" sz="3200" dirty="0" smtClean="0"/>
              <a:t>Plot of Sample Frequencies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E5C-24B2-7746-9EDE-615CD1A6B0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30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E5C-24B2-7746-9EDE-615CD1A6B018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669" y="530100"/>
            <a:ext cx="2584785" cy="25847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96067" y="6352143"/>
            <a:ext cx="3957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Driver mutations sorted by sample frequency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47773" y="1118940"/>
            <a:ext cx="400110" cy="140589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400" dirty="0" smtClean="0"/>
              <a:t>Sample frequency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914744" y="345434"/>
            <a:ext cx="2041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COAD BCM </a:t>
            </a:r>
            <a:r>
              <a:rPr lang="en-US" dirty="0" err="1" smtClean="0"/>
              <a:t>Illumina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1453" y="511826"/>
            <a:ext cx="2658999" cy="26589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0452" y="345434"/>
            <a:ext cx="2866348" cy="286634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643819" y="345434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COAD BCM </a:t>
            </a:r>
            <a:r>
              <a:rPr lang="en-US" dirty="0" err="1" smtClean="0"/>
              <a:t>SOLiD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367597"/>
            <a:ext cx="1569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 BCM </a:t>
            </a:r>
            <a:r>
              <a:rPr lang="en-US" dirty="0" err="1" smtClean="0"/>
              <a:t>SOLiD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882" y="3795000"/>
            <a:ext cx="2613571" cy="261357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1453" y="3649573"/>
            <a:ext cx="2758998" cy="275899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20452" y="3443400"/>
            <a:ext cx="3017392" cy="301739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47772" y="4353511"/>
            <a:ext cx="400110" cy="140589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400" dirty="0" smtClean="0"/>
              <a:t>Sample frequency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2596067" y="3001548"/>
            <a:ext cx="3957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Driver mutations sorted by sample frequency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914744" y="3531114"/>
            <a:ext cx="1996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 WUSTL </a:t>
            </a:r>
            <a:r>
              <a:rPr lang="en-US" dirty="0" err="1" smtClean="0"/>
              <a:t>Illumina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608388" y="3531114"/>
            <a:ext cx="2003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BCM </a:t>
            </a:r>
            <a:r>
              <a:rPr lang="en-US" dirty="0" err="1" smtClean="0"/>
              <a:t>Illumina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489240" y="349884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BCM </a:t>
            </a:r>
            <a:r>
              <a:rPr lang="en-US" dirty="0" err="1" smtClean="0"/>
              <a:t>SOLiD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358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E5C-24B2-7746-9EDE-615CD1A6B018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1774"/>
            <a:ext cx="4617372" cy="55001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370" y="721773"/>
            <a:ext cx="4576630" cy="550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902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E5C-24B2-7746-9EDE-615CD1A6B018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600" y="0"/>
            <a:ext cx="66296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32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Medulloblastoma</a:t>
            </a:r>
            <a:r>
              <a:rPr lang="en-US" dirty="0" smtClean="0"/>
              <a:t> Variant Mappings to Genome Functional Regions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E5C-24B2-7746-9EDE-615CD1A6B018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33599"/>
              </p:ext>
            </p:extLst>
          </p:nvPr>
        </p:nvGraphicFramePr>
        <p:xfrm>
          <a:off x="18274" y="2284831"/>
          <a:ext cx="9110846" cy="2302003"/>
        </p:xfrm>
        <a:graphic>
          <a:graphicData uri="http://schemas.openxmlformats.org/drawingml/2006/table">
            <a:tbl>
              <a:tblPr/>
              <a:tblGrid>
                <a:gridCol w="667312"/>
                <a:gridCol w="1035014"/>
                <a:gridCol w="973730"/>
                <a:gridCol w="565172"/>
                <a:gridCol w="551553"/>
                <a:gridCol w="646884"/>
                <a:gridCol w="646884"/>
                <a:gridCol w="864781"/>
                <a:gridCol w="898828"/>
                <a:gridCol w="919256"/>
                <a:gridCol w="1341432"/>
              </a:tblGrid>
              <a:tr h="2092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Medulloblastoma</a:t>
                      </a: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27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Genes (Exons)</a:t>
                      </a:r>
                    </a:p>
                  </a:txBody>
                  <a:tcPr marL="6810" marR="6810" marT="68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Pseudogenes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RNA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TFBSes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1-Sum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Genes/Sum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ncRNA/Sum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TFBSes/Sum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Pseudogenes/Sum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Somatic</a:t>
                      </a: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LFS-MB1</a:t>
                      </a:r>
                    </a:p>
                  </a:txBody>
                  <a:tcPr marL="6810" marR="6810" marT="68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0.398%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0.176%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0.117%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11.504%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88.496%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3.458%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1.019%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93.993%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1.529%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LFS-MB2</a:t>
                      </a:r>
                    </a:p>
                  </a:txBody>
                  <a:tcPr marL="6810" marR="6810" marT="68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0.661%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0.269%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0.137%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10.4%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11.448%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88.552%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5.772%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1.197%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90.680%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2.351%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LFS-MB4</a:t>
                      </a:r>
                    </a:p>
                  </a:txBody>
                  <a:tcPr marL="6810" marR="6810" marT="68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0.614%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0.266%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0.121%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11.754%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88.246%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5.226%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1.030%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91.482%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2.261%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92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Germline</a:t>
                      </a: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0" marR="6810" marT="6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LFS-MB1</a:t>
                      </a:r>
                    </a:p>
                  </a:txBody>
                  <a:tcPr marL="6810" marR="6810" marT="68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0.626%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0.374%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0.135%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15.482%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84.518%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4.041%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0.869%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92.676%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2.414%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LFS-MB2</a:t>
                      </a:r>
                    </a:p>
                  </a:txBody>
                  <a:tcPr marL="6810" marR="6810" marT="68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0.636%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0.386%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0.140%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14.6%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15.730%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84.270%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4.042%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0.889%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92.618%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2.451%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LFS-MB4</a:t>
                      </a:r>
                    </a:p>
                  </a:txBody>
                  <a:tcPr marL="6810" marR="6810" marT="68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0.639%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0.384%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0.136%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15.700%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84.300%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4.073%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0.866%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92.613%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2.448%</a:t>
                      </a:r>
                    </a:p>
                  </a:txBody>
                  <a:tcPr marL="6810" marR="6810" marT="6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717785" y="2284831"/>
            <a:ext cx="977674" cy="2575727"/>
          </a:xfrm>
          <a:prstGeom prst="roundRect">
            <a:avLst/>
          </a:prstGeom>
          <a:noFill/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259031" y="2284831"/>
            <a:ext cx="551160" cy="2575727"/>
          </a:xfrm>
          <a:prstGeom prst="roundRect">
            <a:avLst/>
          </a:prstGeom>
          <a:noFill/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104734" y="2284831"/>
            <a:ext cx="861824" cy="2575727"/>
          </a:xfrm>
          <a:prstGeom prst="roundRect">
            <a:avLst/>
          </a:prstGeom>
          <a:noFill/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966559" y="2282647"/>
            <a:ext cx="895440" cy="2575727"/>
          </a:xfrm>
          <a:prstGeom prst="roundRect">
            <a:avLst/>
          </a:prstGeom>
          <a:noFill/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87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Personal Genome Table of Cancer Variants </a:t>
            </a:r>
            <a:r>
              <a:rPr lang="en-US" dirty="0" err="1" smtClean="0"/>
              <a:t>Redux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E5C-24B2-7746-9EDE-615CD1A6B018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307998"/>
              </p:ext>
            </p:extLst>
          </p:nvPr>
        </p:nvGraphicFramePr>
        <p:xfrm>
          <a:off x="9137" y="2687545"/>
          <a:ext cx="9115176" cy="1268512"/>
        </p:xfrm>
        <a:graphic>
          <a:graphicData uri="http://schemas.openxmlformats.org/drawingml/2006/table">
            <a:tbl>
              <a:tblPr/>
              <a:tblGrid>
                <a:gridCol w="1624905"/>
                <a:gridCol w="918162"/>
                <a:gridCol w="863797"/>
                <a:gridCol w="501365"/>
                <a:gridCol w="489284"/>
                <a:gridCol w="573851"/>
                <a:gridCol w="573851"/>
                <a:gridCol w="767149"/>
                <a:gridCol w="797351"/>
                <a:gridCol w="815474"/>
                <a:gridCol w="1189987"/>
              </a:tblGrid>
              <a:tr h="181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41" marR="6041" marT="604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Genes (Exons)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Pseudogenes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RNA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TFBSes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1-Sum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Genes/Sum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ncRNA/Sum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TFBSes/Sum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Pseudogenes/Sum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NA12878 (Broad)</a:t>
                      </a:r>
                    </a:p>
                  </a:txBody>
                  <a:tcPr marL="6041" marR="6041" marT="604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0.344%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0.148%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16.473%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83.527%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6.970%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0.900%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90.041%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2.089%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NA12878 (CGI)</a:t>
                      </a:r>
                    </a:p>
                  </a:txBody>
                  <a:tcPr marL="6041" marR="6041" marT="604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0.941%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0.403%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0.139%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12.8%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14.236%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85.764%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6.611%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0.974%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89.586%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2.829%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NA12878 (ENCODE)</a:t>
                      </a:r>
                    </a:p>
                  </a:txBody>
                  <a:tcPr marL="6041" marR="6041" marT="604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0.664%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0.314%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0.125%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17.487%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82.513%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3.799%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0.717%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93.688%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1.795%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Prostate Cancer (Berger)</a:t>
                      </a:r>
                    </a:p>
                  </a:txBody>
                  <a:tcPr marL="6041" marR="6041" marT="604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0.653%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0.386%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0.115%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12.2%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13.326%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86.674%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4.900%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0.864%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91.343%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2.893%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Melanoma (Pleasance)</a:t>
                      </a:r>
                    </a:p>
                  </a:txBody>
                  <a:tcPr marL="6041" marR="6041" marT="604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0.879%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0.360%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0.084%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11.9%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13.226%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86.774%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6.644%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0.635%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90.000%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2.721%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Breast Cancer (Nik-Zainal)</a:t>
                      </a:r>
                    </a:p>
                  </a:txBody>
                  <a:tcPr marL="6041" marR="6041" marT="604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0.944%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0.390%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0.121%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14.364%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85.636%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6.574%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0.842%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89.869%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2.714%</a:t>
                      </a:r>
                    </a:p>
                  </a:txBody>
                  <a:tcPr marL="6041" marR="6041" marT="6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676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429</Words>
  <Application>Microsoft Macintosh PowerPoint</Application>
  <PresentationFormat>On-screen Show (4:3)</PresentationFormat>
  <Paragraphs>189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Cancer Variants: pN</vt:lpstr>
      <vt:lpstr>PowerPoint Presentation</vt:lpstr>
      <vt:lpstr>PowerPoint Presentation</vt:lpstr>
      <vt:lpstr>PowerPoint Presentation</vt:lpstr>
      <vt:lpstr>PowerPoint Presentation</vt:lpstr>
      <vt:lpstr>Medulloblastoma Variant Mappings to Genome Functional Regions</vt:lpstr>
      <vt:lpstr>Personal Genome Table of Cancer Variants Redux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 Variants: pN</dc:title>
  <dc:creator>Lucas Lochovsky</dc:creator>
  <cp:lastModifiedBy>Lucas Lochovsky</cp:lastModifiedBy>
  <cp:revision>33</cp:revision>
  <dcterms:created xsi:type="dcterms:W3CDTF">2012-10-24T17:31:06Z</dcterms:created>
  <dcterms:modified xsi:type="dcterms:W3CDTF">2012-10-25T17:39:38Z</dcterms:modified>
</cp:coreProperties>
</file>