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 snapToObjects="1">
      <p:cViewPr varScale="1">
        <p:scale>
          <a:sx n="131" d="100"/>
          <a:sy n="131" d="100"/>
        </p:scale>
        <p:origin x="-8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9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4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6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3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4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9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1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3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9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30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4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4B316-492D-D24E-B40E-ECC499CF7A1B}" type="datetimeFigureOut">
              <a:rPr lang="en-US" smtClean="0"/>
              <a:t>10/25/12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9F345-328F-DE48-8024-42304EE74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7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Running GATK on NA12878 </a:t>
            </a:r>
            <a:r>
              <a:rPr lang="en-US" dirty="0" err="1" smtClean="0"/>
              <a:t>HiSeq</a:t>
            </a:r>
            <a:r>
              <a:rPr lang="en-US" dirty="0" smtClean="0"/>
              <a:t> data from Broad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Running GATK 2.1</a:t>
            </a:r>
            <a:r>
              <a:rPr lang="en-US" dirty="0"/>
              <a:t>-</a:t>
            </a:r>
            <a:r>
              <a:rPr lang="en-US" dirty="0" smtClean="0"/>
              <a:t>13</a:t>
            </a:r>
          </a:p>
          <a:p>
            <a:r>
              <a:rPr lang="en-US" dirty="0" smtClean="0"/>
              <a:t>Using call set released before January 3, 2011</a:t>
            </a:r>
          </a:p>
          <a:p>
            <a:pPr lvl="1"/>
            <a:r>
              <a:rPr lang="en-US" dirty="0" smtClean="0"/>
              <a:t>Probably generate with much earlier version of GATK</a:t>
            </a:r>
          </a:p>
          <a:p>
            <a:r>
              <a:rPr lang="en-US" dirty="0" smtClean="0"/>
              <a:t>Reference genome is hg18</a:t>
            </a:r>
          </a:p>
        </p:txBody>
      </p:sp>
    </p:spTree>
    <p:extLst>
      <p:ext uri="{BB962C8B-B14F-4D97-AF65-F5344CB8AC3E}">
        <p14:creationId xmlns:p14="http://schemas.microsoft.com/office/powerpoint/2010/main" val="1173433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calls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Filtered calls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04617" y="2365580"/>
            <a:ext cx="3657600" cy="3657600"/>
          </a:xfrm>
          <a:prstGeom prst="ellipse">
            <a:avLst/>
          </a:prstGeom>
          <a:solidFill>
            <a:srgbClr val="008000">
              <a:alpha val="5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04617" y="2973645"/>
            <a:ext cx="3657600" cy="3657600"/>
          </a:xfrm>
          <a:prstGeom prst="ellipse">
            <a:avLst/>
          </a:prstGeom>
          <a:solidFill>
            <a:schemeClr val="accent6">
              <a:alpha val="5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39300" y="236558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BROAD calls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9300" y="6077247"/>
            <a:ext cx="99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calls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74551" y="4188240"/>
            <a:ext cx="1118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3,782,336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00573" y="5980297"/>
            <a:ext cx="944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185,055</a:t>
            </a:r>
          </a:p>
          <a:p>
            <a:r>
              <a:rPr lang="en-US" dirty="0" smtClean="0"/>
              <a:t>(4.7%)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78481" y="2332258"/>
            <a:ext cx="944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530,285</a:t>
            </a:r>
          </a:p>
          <a:p>
            <a:r>
              <a:rPr lang="en-US" dirty="0" smtClean="0"/>
              <a:t>(12.3%)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222440" y="2333314"/>
            <a:ext cx="3657600" cy="3657600"/>
          </a:xfrm>
          <a:prstGeom prst="ellipse">
            <a:avLst/>
          </a:prstGeom>
          <a:solidFill>
            <a:srgbClr val="008000">
              <a:alpha val="5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22440" y="2941379"/>
            <a:ext cx="3657600" cy="3657600"/>
          </a:xfrm>
          <a:prstGeom prst="ellipse">
            <a:avLst/>
          </a:prstGeom>
          <a:solidFill>
            <a:schemeClr val="accent6">
              <a:alpha val="5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57123" y="2333314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BROAD calls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757123" y="6044981"/>
            <a:ext cx="99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Our calls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560232" y="4155974"/>
            <a:ext cx="1118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2,881,442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725030" y="5948031"/>
            <a:ext cx="8272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75,089</a:t>
            </a:r>
          </a:p>
          <a:p>
            <a:r>
              <a:rPr lang="en-US" dirty="0" smtClean="0"/>
              <a:t>(2.5%)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96304" y="2299992"/>
            <a:ext cx="944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700,484</a:t>
            </a:r>
          </a:p>
          <a:p>
            <a:r>
              <a:rPr lang="en-US" dirty="0" smtClean="0"/>
              <a:t>(19.6%)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3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72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Running GATK on NA12878 HiSeq data from Broad</vt:lpstr>
      <vt:lpstr>Comparison</vt:lpstr>
      <vt:lpstr>Overlap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Running GATK on NA12878 HiSeq data from Broad</dc:title>
  <dc:creator>Alexej Abyzov</dc:creator>
  <cp:lastModifiedBy>Alexej Abyzov</cp:lastModifiedBy>
  <cp:revision>6</cp:revision>
  <dcterms:created xsi:type="dcterms:W3CDTF">2012-10-25T18:02:39Z</dcterms:created>
  <dcterms:modified xsi:type="dcterms:W3CDTF">2012-10-25T19:07:14Z</dcterms:modified>
</cp:coreProperties>
</file>