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41D0-CB3C-EE42-A4AA-233EDF0B2E4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F9527-986E-8640-81E5-CA5D17134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52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41D0-CB3C-EE42-A4AA-233EDF0B2E4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F9527-986E-8640-81E5-CA5D17134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1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41D0-CB3C-EE42-A4AA-233EDF0B2E4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F9527-986E-8640-81E5-CA5D17134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534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41D0-CB3C-EE42-A4AA-233EDF0B2E4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F9527-986E-8640-81E5-CA5D17134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899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41D0-CB3C-EE42-A4AA-233EDF0B2E4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F9527-986E-8640-81E5-CA5D17134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26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41D0-CB3C-EE42-A4AA-233EDF0B2E4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F9527-986E-8640-81E5-CA5D17134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636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41D0-CB3C-EE42-A4AA-233EDF0B2E4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F9527-986E-8640-81E5-CA5D17134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453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41D0-CB3C-EE42-A4AA-233EDF0B2E4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F9527-986E-8640-81E5-CA5D17134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10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41D0-CB3C-EE42-A4AA-233EDF0B2E4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F9527-986E-8640-81E5-CA5D17134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466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41D0-CB3C-EE42-A4AA-233EDF0B2E4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F9527-986E-8640-81E5-CA5D17134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3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41D0-CB3C-EE42-A4AA-233EDF0B2E4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F9527-986E-8640-81E5-CA5D17134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57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F41D0-CB3C-EE42-A4AA-233EDF0B2E4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F9527-986E-8640-81E5-CA5D17134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406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Cancer Datasets:</a:t>
            </a:r>
            <a:br>
              <a:rPr lang="en-US" dirty="0" smtClean="0"/>
            </a:br>
            <a:r>
              <a:rPr lang="en-US" dirty="0" smtClean="0"/>
              <a:t>Per Sample </a:t>
            </a:r>
            <a:r>
              <a:rPr lang="en-US" dirty="0" err="1" smtClean="0"/>
              <a:t>Exome</a:t>
            </a:r>
            <a:r>
              <a:rPr lang="en-US" dirty="0" smtClean="0"/>
              <a:t> Fractions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Berger - prostate</a:t>
            </a:r>
          </a:p>
          <a:p>
            <a:pPr lvl="1"/>
            <a:r>
              <a:rPr lang="en-US" dirty="0" smtClean="0"/>
              <a:t>All samples’ fraction: </a:t>
            </a:r>
            <a:r>
              <a:rPr lang="en-US" dirty="0"/>
              <a:t>0.00715739246369</a:t>
            </a:r>
            <a:endParaRPr lang="en-US" dirty="0" smtClean="0"/>
          </a:p>
          <a:p>
            <a:pPr lvl="1"/>
            <a:r>
              <a:rPr lang="en-US" dirty="0" smtClean="0"/>
              <a:t>Average of single sample fractions: </a:t>
            </a:r>
            <a:r>
              <a:rPr lang="en-US" dirty="0" smtClean="0"/>
              <a:t>0.006877458</a:t>
            </a:r>
          </a:p>
          <a:p>
            <a:r>
              <a:rPr lang="en-US" dirty="0" err="1" smtClean="0"/>
              <a:t>Nik-Zainal</a:t>
            </a:r>
            <a:r>
              <a:rPr lang="en-US" dirty="0" smtClean="0"/>
              <a:t> - breast</a:t>
            </a:r>
          </a:p>
          <a:p>
            <a:pPr lvl="1"/>
            <a:r>
              <a:rPr lang="en-US" dirty="0" smtClean="0"/>
              <a:t>All samples’ fraction: </a:t>
            </a:r>
            <a:r>
              <a:rPr lang="en-US" dirty="0"/>
              <a:t>0.01092548135809</a:t>
            </a:r>
            <a:endParaRPr lang="en-US" dirty="0" smtClean="0"/>
          </a:p>
          <a:p>
            <a:pPr lvl="1"/>
            <a:r>
              <a:rPr lang="en-US" dirty="0" smtClean="0"/>
              <a:t>Average of single sample fractions: </a:t>
            </a:r>
            <a:r>
              <a:rPr lang="en-US" dirty="0" smtClean="0"/>
              <a:t>0.009562493</a:t>
            </a:r>
          </a:p>
          <a:p>
            <a:r>
              <a:rPr lang="en-US" dirty="0" smtClean="0"/>
              <a:t>Pleasa</a:t>
            </a:r>
            <a:r>
              <a:rPr lang="en-US" dirty="0" smtClean="0"/>
              <a:t>nce - melanoma</a:t>
            </a:r>
          </a:p>
          <a:p>
            <a:pPr lvl="1"/>
            <a:r>
              <a:rPr lang="en-US" dirty="0" smtClean="0"/>
              <a:t>0.008577255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547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TCGA Enrichment/Depletion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Drivers have significant non-overlap</a:t>
            </a:r>
          </a:p>
          <a:p>
            <a:pPr lvl="0"/>
            <a:r>
              <a:rPr lang="en-US" dirty="0"/>
              <a:t>Significant passenger </a:t>
            </a:r>
            <a:r>
              <a:rPr lang="en-US" dirty="0" smtClean="0"/>
              <a:t>enrichment across all categories </a:t>
            </a:r>
            <a:r>
              <a:rPr lang="en-US" dirty="0"/>
              <a:t>(between 1.5x and 3.0x)</a:t>
            </a:r>
          </a:p>
          <a:p>
            <a:pPr lvl="1"/>
            <a:r>
              <a:rPr lang="en-US" dirty="0" smtClean="0"/>
              <a:t>Rare variant enrichment </a:t>
            </a:r>
            <a:r>
              <a:rPr lang="en-US" dirty="0"/>
              <a:t>higher than </a:t>
            </a:r>
            <a:r>
              <a:rPr lang="en-US" dirty="0" smtClean="0"/>
              <a:t>common variant enrichment</a:t>
            </a:r>
            <a:endParaRPr lang="en-US" dirty="0"/>
          </a:p>
          <a:p>
            <a:pPr lvl="1"/>
            <a:r>
              <a:rPr lang="en-US" dirty="0" err="1" smtClean="0"/>
              <a:t>Nonsynonymous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synonymous enrichments </a:t>
            </a:r>
            <a:r>
              <a:rPr lang="en-US" dirty="0"/>
              <a:t>are </a:t>
            </a:r>
            <a:r>
              <a:rPr lang="en-US" dirty="0" smtClean="0"/>
              <a:t>roughly equivalent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696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Gunel</a:t>
            </a:r>
            <a:r>
              <a:rPr lang="en-US" dirty="0"/>
              <a:t> </a:t>
            </a:r>
            <a:r>
              <a:rPr lang="en-US" dirty="0" smtClean="0"/>
              <a:t>Data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MUN-G41: Grade </a:t>
            </a:r>
            <a:r>
              <a:rPr lang="en-US" dirty="0"/>
              <a:t>4 </a:t>
            </a:r>
            <a:r>
              <a:rPr lang="en-US" dirty="0" smtClean="0"/>
              <a:t>glial tumor sample </a:t>
            </a:r>
            <a:r>
              <a:rPr lang="en-US" dirty="0"/>
              <a:t>(not flagged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Flagged samples exhibit weird, unexpected trends not seen in other samples</a:t>
            </a:r>
          </a:p>
          <a:p>
            <a:r>
              <a:rPr lang="en-US" dirty="0" smtClean="0"/>
              <a:t>Folder/files in CG TUMOR</a:t>
            </a:r>
          </a:p>
          <a:p>
            <a:pPr lvl="1"/>
            <a:r>
              <a:rPr lang="en-US" dirty="0" smtClean="0"/>
              <a:t>CNV: copy number variation</a:t>
            </a:r>
          </a:p>
          <a:p>
            <a:pPr lvl="1"/>
            <a:r>
              <a:rPr lang="en-US" dirty="0" smtClean="0"/>
              <a:t>EVIDENCE </a:t>
            </a:r>
            <a:r>
              <a:rPr lang="en-US" dirty="0"/>
              <a:t>folder </a:t>
            </a:r>
            <a:r>
              <a:rPr lang="en-US" dirty="0" smtClean="0"/>
              <a:t>has BAM-like files</a:t>
            </a:r>
            <a:endParaRPr lang="en-US" dirty="0"/>
          </a:p>
          <a:p>
            <a:pPr lvl="1"/>
            <a:r>
              <a:rPr lang="en-US" dirty="0" smtClean="0"/>
              <a:t>MEI</a:t>
            </a:r>
            <a:r>
              <a:rPr lang="en-US" dirty="0"/>
              <a:t>: insertion </a:t>
            </a:r>
            <a:r>
              <a:rPr lang="en-US" dirty="0" smtClean="0"/>
              <a:t>data</a:t>
            </a:r>
            <a:endParaRPr lang="en-US" dirty="0"/>
          </a:p>
          <a:p>
            <a:pPr lvl="1"/>
            <a:r>
              <a:rPr lang="en-US" dirty="0"/>
              <a:t>One </a:t>
            </a:r>
            <a:r>
              <a:rPr lang="en-US" dirty="0" smtClean="0"/>
              <a:t>VCF file: </a:t>
            </a:r>
            <a:r>
              <a:rPr lang="en-US" dirty="0"/>
              <a:t>somatic </a:t>
            </a:r>
            <a:r>
              <a:rPr lang="en-US" dirty="0" smtClean="0"/>
              <a:t>VCFs</a:t>
            </a:r>
            <a:endParaRPr lang="en-US" dirty="0"/>
          </a:p>
          <a:p>
            <a:pPr lvl="1"/>
            <a:r>
              <a:rPr lang="en-US" dirty="0" smtClean="0"/>
              <a:t>REPORTS </a:t>
            </a:r>
            <a:r>
              <a:rPr lang="en-US" dirty="0"/>
              <a:t>folder is a summary from CGI's </a:t>
            </a:r>
            <a:r>
              <a:rPr lang="en-US" dirty="0" smtClean="0"/>
              <a:t>work</a:t>
            </a:r>
          </a:p>
          <a:p>
            <a:pPr lvl="1"/>
            <a:r>
              <a:rPr lang="en-US" dirty="0"/>
              <a:t>SV/</a:t>
            </a:r>
            <a:r>
              <a:rPr lang="en-US" dirty="0" smtClean="0"/>
              <a:t>junction files (</a:t>
            </a:r>
            <a:r>
              <a:rPr lang="en-US" dirty="0"/>
              <a:t>high confidence </a:t>
            </a:r>
            <a:r>
              <a:rPr lang="en-US" dirty="0" smtClean="0"/>
              <a:t>marked)</a:t>
            </a:r>
          </a:p>
          <a:p>
            <a:r>
              <a:rPr lang="en-US" dirty="0" smtClean="0"/>
              <a:t>Same data in CG BLOOD folder (the matched normal sample), except there’s no EVIDENCE folder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723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170</Words>
  <Application>Microsoft Macintosh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Cancer Datasets: Per Sample Exome Fractions</vt:lpstr>
      <vt:lpstr>TCGA Enrichment/Depletion Summary</vt:lpstr>
      <vt:lpstr>Gunel Data Summary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Cancer Datasets: Per Sample Exome Fractions</dc:title>
  <dc:creator>Lucas Lochovsky</dc:creator>
  <cp:lastModifiedBy>Lucas Lochovsky</cp:lastModifiedBy>
  <cp:revision>41</cp:revision>
  <dcterms:created xsi:type="dcterms:W3CDTF">2012-09-27T16:43:35Z</dcterms:created>
  <dcterms:modified xsi:type="dcterms:W3CDTF">2012-09-28T01:55:56Z</dcterms:modified>
</cp:coreProperties>
</file>