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B4A61-5EA9-4495-9D21-9403C68F751A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83FE3-A656-4496-BBCD-1C2AD2B1C2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eQTL</a:t>
            </a:r>
            <a:r>
              <a:rPr lang="en-US" dirty="0"/>
              <a:t>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</a:t>
            </a:r>
          </a:p>
          <a:p>
            <a:r>
              <a:rPr lang="en-US" dirty="0" smtClean="0"/>
              <a:t>Annotation</a:t>
            </a:r>
          </a:p>
          <a:p>
            <a:r>
              <a:rPr lang="en-US" dirty="0" smtClean="0"/>
              <a:t>9/19/12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dirty="0"/>
              <a:t>The </a:t>
            </a:r>
            <a:r>
              <a:rPr lang="en-US" dirty="0" smtClean="0"/>
              <a:t>term ‘</a:t>
            </a:r>
            <a:r>
              <a:rPr lang="en-US" dirty="0" err="1" smtClean="0"/>
              <a:t>cis-eQTL</a:t>
            </a:r>
            <a:r>
              <a:rPr lang="en-US" dirty="0"/>
              <a:t>’ has been used to describe associations between genes </a:t>
            </a:r>
            <a:r>
              <a:rPr lang="en-US" dirty="0" smtClean="0"/>
              <a:t>and nearby polymorphisms”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Pickrell</a:t>
            </a:r>
            <a:r>
              <a:rPr lang="en-US" dirty="0" smtClean="0">
                <a:sym typeface="Wingdings" pitchFamily="2" charset="2"/>
              </a:rPr>
              <a:t> et. al. 2010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Enrichment of </a:t>
            </a:r>
            <a:r>
              <a:rPr lang="en-US" dirty="0" err="1" smtClean="0"/>
              <a:t>eQTL</a:t>
            </a:r>
            <a:r>
              <a:rPr lang="en-US" dirty="0" smtClean="0"/>
              <a:t> in non-coding regions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1069" t="30305" r="7404" b="14135"/>
          <a:stretch>
            <a:fillRect/>
          </a:stretch>
        </p:blipFill>
        <p:spPr bwMode="auto">
          <a:xfrm>
            <a:off x="304800" y="1524000"/>
            <a:ext cx="855518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0" y="6248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Gaffney et. al. 2012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14800" y="2209800"/>
            <a:ext cx="533400" cy="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eQTL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458200" cy="5999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SimSun"/>
                          <a:cs typeface="Times New Roman"/>
                        </a:rPr>
                        <a:t>Enrichment/depletion of 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SimSun"/>
                          <a:cs typeface="Times New Roman"/>
                        </a:rPr>
                        <a:t>In 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SimSun"/>
                          <a:cs typeface="Times New Roman"/>
                        </a:rPr>
                        <a:t>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SimSun"/>
                          <a:cs typeface="Times New Roman"/>
                        </a:rPr>
                        <a:t>p-value</a:t>
                      </a:r>
                    </a:p>
                  </a:txBody>
                  <a:tcPr marL="68580" marR="68580" marT="0" marB="0"/>
                </a:tc>
              </a:tr>
              <a:tr h="448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Calibri"/>
                          <a:ea typeface="SimSun"/>
                          <a:cs typeface="Times New Roman"/>
                        </a:rPr>
                        <a:t>eQTL</a:t>
                      </a:r>
                      <a:endParaRPr lang="en-US" sz="14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SimSun"/>
                          <a:cs typeface="Times New Roman"/>
                        </a:rPr>
                        <a:t>ASB (hetero NA12878 MAF&gt;0.05)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3.8</a:t>
                      </a:r>
                      <a:endParaRPr lang="en-US" sz="1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&lt; 2.2e-16</a:t>
                      </a:r>
                      <a:endParaRPr lang="en-US" sz="1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SimSun"/>
                          <a:cs typeface="Times New Roman"/>
                        </a:rPr>
                        <a:t>ASE (hetero NA12878)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5.0</a:t>
                      </a:r>
                      <a:endParaRPr lang="en-US" sz="1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&lt; 2.2e-16</a:t>
                      </a:r>
                      <a:endParaRPr lang="en-US" sz="1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448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SimSun"/>
                          <a:cs typeface="Times New Roman"/>
                        </a:rPr>
                        <a:t>General TFs (phase 1 MAF &gt; 0.05)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1.4</a:t>
                      </a:r>
                      <a:endParaRPr lang="en-US" sz="1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0.22</a:t>
                      </a:r>
                      <a:endParaRPr lang="en-US" sz="1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SimSun"/>
                          <a:cs typeface="Times New Roman"/>
                        </a:rPr>
                        <a:t>TFSS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1.0</a:t>
                      </a:r>
                      <a:endParaRPr lang="en-US" sz="1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</a:t>
                      </a:r>
                      <a:endParaRPr lang="en-US" sz="1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SimSun"/>
                          <a:cs typeface="Times New Roman"/>
                        </a:rPr>
                        <a:t>Chromatin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0.9</a:t>
                      </a:r>
                      <a:endParaRPr lang="en-US" sz="1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0.87</a:t>
                      </a:r>
                      <a:endParaRPr lang="en-US" sz="1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SimSun"/>
                          <a:cs typeface="Times New Roman"/>
                        </a:rPr>
                        <a:t>AP2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1.3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0.54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Calibri"/>
                          <a:ea typeface="SimSun"/>
                          <a:cs typeface="Times New Roman"/>
                        </a:rPr>
                        <a:t>bZIP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0.6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0.21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Calibri"/>
                          <a:ea typeface="SimSun"/>
                          <a:cs typeface="Times New Roman"/>
                        </a:rPr>
                        <a:t>CBF-NFY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4.1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0.22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ETS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Lucida Console"/>
                          <a:cs typeface="Times New Roman"/>
                        </a:rPr>
                        <a:t>0.2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Lucida Console"/>
                          <a:cs typeface="Times New Roman"/>
                        </a:rPr>
                        <a:t>0.21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latin typeface="Calibri"/>
                          <a:ea typeface="SimSun"/>
                          <a:cs typeface="Times New Roman"/>
                        </a:rPr>
                        <a:t>Forkhead</a:t>
                      </a:r>
                      <a:endParaRPr lang="en-US" sz="14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0.7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0.81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SimSun"/>
                          <a:cs typeface="Times New Roman"/>
                        </a:rPr>
                        <a:t>HLH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1.0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0.85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latin typeface="Calibri"/>
                          <a:ea typeface="SimSun"/>
                          <a:cs typeface="Times New Roman"/>
                        </a:rPr>
                        <a:t>Homeodomain</a:t>
                      </a:r>
                      <a:endParaRPr lang="en-US" sz="14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0.9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Calibri"/>
                          <a:ea typeface="SimSun"/>
                          <a:cs typeface="Times New Roman"/>
                        </a:rPr>
                        <a:t>IPT/TIG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Calibri"/>
                          <a:ea typeface="SimSun"/>
                          <a:cs typeface="Times New Roman"/>
                        </a:rPr>
                        <a:t>MADS-box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0.7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Calibri"/>
                          <a:ea typeface="SimSun"/>
                          <a:cs typeface="Times New Roman"/>
                        </a:rPr>
                        <a:t>NR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1.4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0.46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Calibri"/>
                          <a:ea typeface="SimSun"/>
                          <a:cs typeface="Times New Roman"/>
                        </a:rPr>
                        <a:t>P53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1.6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0.35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Calibri"/>
                          <a:ea typeface="SimSun"/>
                          <a:cs typeface="Times New Roman"/>
                        </a:rPr>
                        <a:t>STAT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1.1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0.81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Calibri"/>
                          <a:ea typeface="SimSun"/>
                          <a:cs typeface="Times New Roman"/>
                        </a:rPr>
                        <a:t>wHTH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1.1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0.79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Calibri"/>
                          <a:ea typeface="SimSun"/>
                          <a:cs typeface="Times New Roman"/>
                        </a:rPr>
                        <a:t>ZNF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1.3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Lucida Console"/>
                          <a:cs typeface="Times New Roman"/>
                        </a:rPr>
                        <a:t>0.15</a:t>
                      </a:r>
                      <a:endParaRPr lang="en-US" sz="1400" b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1371600" y="3810000"/>
            <a:ext cx="533400" cy="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5801" t="15153" r="20656" b="12452"/>
          <a:stretch>
            <a:fillRect/>
          </a:stretch>
        </p:blipFill>
        <p:spPr bwMode="auto">
          <a:xfrm>
            <a:off x="838200" y="228600"/>
            <a:ext cx="70104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2667000" y="3505200"/>
            <a:ext cx="533400" cy="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128</Words>
  <Application>Microsoft Office PowerPoint</Application>
  <PresentationFormat>On-screen Show (4:3)</PresentationFormat>
  <Paragraphs>72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eQTL II</vt:lpstr>
      <vt:lpstr>Definition</vt:lpstr>
      <vt:lpstr>Enrichment of eQTL in non-coding regions</vt:lpstr>
      <vt:lpstr>eQTL</vt:lpstr>
      <vt:lpstr>Slide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</dc:creator>
  <cp:lastModifiedBy>JM</cp:lastModifiedBy>
  <cp:revision>31</cp:revision>
  <dcterms:created xsi:type="dcterms:W3CDTF">2012-09-19T14:41:26Z</dcterms:created>
  <dcterms:modified xsi:type="dcterms:W3CDTF">2012-09-20T01:47:37Z</dcterms:modified>
</cp:coreProperties>
</file>