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4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8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9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2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7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BC67-20B2-9D44-BB69-3C00A5AEC0F4}" type="datetimeFigureOut">
              <a:rPr lang="en-US" smtClean="0"/>
              <a:t>8/14/12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E7C0-6D30-F949-BEB2-CDB0C18E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1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Figure 1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4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Measure of negative selection</a:t>
            </a:r>
          </a:p>
          <a:p>
            <a:r>
              <a:rPr lang="en-US" dirty="0" smtClean="0"/>
              <a:t>Proportion of sites with DAF &lt; 5%</a:t>
            </a:r>
          </a:p>
          <a:p>
            <a:r>
              <a:rPr lang="en-US" dirty="0" smtClean="0"/>
              <a:t>Mutation rate (SNP density incl. the mask)</a:t>
            </a:r>
          </a:p>
          <a:p>
            <a:r>
              <a:rPr lang="en-US" dirty="0" smtClean="0"/>
              <a:t>Discuss with Hyun/</a:t>
            </a:r>
            <a:r>
              <a:rPr lang="en-US" dirty="0" err="1" smtClean="0"/>
              <a:t>Tuuli</a:t>
            </a:r>
            <a:r>
              <a:rPr lang="en-US" dirty="0" smtClean="0"/>
              <a:t> the best way to do mutation rate analysis</a:t>
            </a:r>
          </a:p>
          <a:p>
            <a:r>
              <a:rPr lang="en-US" dirty="0" smtClean="0"/>
              <a:t>Use genomic average as neutral for both DAF and mutation rate</a:t>
            </a:r>
          </a:p>
          <a:p>
            <a:r>
              <a:rPr lang="en-US" dirty="0" smtClean="0"/>
              <a:t>Discuss with Luke for background selection (recombination maps from Phase 1 data)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Measure of positive selection</a:t>
            </a:r>
          </a:p>
          <a:p>
            <a:r>
              <a:rPr lang="en-US" dirty="0" smtClean="0"/>
              <a:t>Significantly higher </a:t>
            </a:r>
            <a:r>
              <a:rPr lang="en-US" dirty="0" err="1" smtClean="0"/>
              <a:t>Fst</a:t>
            </a:r>
            <a:r>
              <a:rPr lang="en-US" dirty="0"/>
              <a:t> </a:t>
            </a:r>
            <a:r>
              <a:rPr lang="en-US" dirty="0" smtClean="0"/>
              <a:t>(delta DAF) than genomic average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Coding genes: </a:t>
            </a:r>
            <a:r>
              <a:rPr lang="en-US" dirty="0"/>
              <a:t>Cancer, Essential, OMIM dominant, OMIM recessive, GWAS, </a:t>
            </a:r>
            <a:r>
              <a:rPr lang="en-US" dirty="0" err="1"/>
              <a:t>LoF</a:t>
            </a:r>
            <a:r>
              <a:rPr lang="en-US" dirty="0"/>
              <a:t>-tolerant, Duplicated, ones that show tissue-specific expression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Responsible person: </a:t>
            </a:r>
            <a:r>
              <a:rPr lang="en-US" dirty="0" err="1" smtClean="0"/>
              <a:t>curation</a:t>
            </a:r>
            <a:r>
              <a:rPr lang="en-US" dirty="0" smtClean="0"/>
              <a:t> of cancer and </a:t>
            </a:r>
            <a:r>
              <a:rPr lang="en-US" dirty="0" err="1" smtClean="0"/>
              <a:t>gwas</a:t>
            </a:r>
            <a:r>
              <a:rPr lang="en-US" dirty="0" smtClean="0"/>
              <a:t> list (XX?), tissue-</a:t>
            </a:r>
            <a:r>
              <a:rPr lang="en-US" dirty="0" err="1" smtClean="0"/>
              <a:t>sepcific</a:t>
            </a:r>
            <a:r>
              <a:rPr lang="en-US" dirty="0" smtClean="0"/>
              <a:t> expression (</a:t>
            </a:r>
            <a:r>
              <a:rPr lang="en-US" dirty="0" err="1" smtClean="0"/>
              <a:t>Tuuli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dirty="0" smtClean="0"/>
              <a:t>Non</a:t>
            </a:r>
            <a:r>
              <a:rPr lang="en-US" b="1" dirty="0"/>
              <a:t>-coding RNA: </a:t>
            </a:r>
            <a:r>
              <a:rPr lang="en-US" dirty="0" err="1"/>
              <a:t>snRNA</a:t>
            </a:r>
            <a:r>
              <a:rPr lang="en-US" dirty="0"/>
              <a:t>, </a:t>
            </a:r>
            <a:r>
              <a:rPr lang="en-US" dirty="0" err="1"/>
              <a:t>snoRNA</a:t>
            </a:r>
            <a:r>
              <a:rPr lang="en-US" dirty="0"/>
              <a:t>, </a:t>
            </a:r>
            <a:r>
              <a:rPr lang="en-US" dirty="0" err="1"/>
              <a:t>miRNA</a:t>
            </a:r>
            <a:r>
              <a:rPr lang="en-US" dirty="0"/>
              <a:t>, </a:t>
            </a:r>
            <a:r>
              <a:rPr lang="en-US" dirty="0" err="1"/>
              <a:t>rRNA</a:t>
            </a:r>
            <a:r>
              <a:rPr lang="en-US" dirty="0"/>
              <a:t>, </a:t>
            </a:r>
            <a:r>
              <a:rPr lang="en-US" dirty="0" err="1"/>
              <a:t>linc</a:t>
            </a:r>
            <a:r>
              <a:rPr lang="en-US" dirty="0"/>
              <a:t> RNA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TF peaks:</a:t>
            </a:r>
            <a:r>
              <a:rPr lang="en-US" dirty="0"/>
              <a:t> Sequence-specific, general, proximal, distal, Distinct </a:t>
            </a:r>
            <a:r>
              <a:rPr lang="en-US" dirty="0" smtClean="0"/>
              <a:t>families (ZNF, </a:t>
            </a:r>
            <a:r>
              <a:rPr lang="en-US" dirty="0" err="1" smtClean="0"/>
              <a:t>bZIP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), </a:t>
            </a:r>
            <a:r>
              <a:rPr lang="en-US" dirty="0"/>
              <a:t>Allele-specific, Cell-line </a:t>
            </a:r>
            <a:r>
              <a:rPr lang="en-US" dirty="0" smtClean="0"/>
              <a:t>specific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invariant</a:t>
            </a:r>
          </a:p>
          <a:p>
            <a:pPr marL="0" indent="0">
              <a:buNone/>
            </a:pPr>
            <a:r>
              <a:rPr lang="en-US" b="1" dirty="0" smtClean="0"/>
              <a:t>TF </a:t>
            </a:r>
            <a:r>
              <a:rPr lang="en-US" b="1" dirty="0"/>
              <a:t>Motifs:</a:t>
            </a:r>
            <a:r>
              <a:rPr lang="en-US" dirty="0"/>
              <a:t> </a:t>
            </a:r>
            <a:r>
              <a:rPr lang="en-US" dirty="0" smtClean="0"/>
              <a:t>TF motif families from </a:t>
            </a:r>
            <a:r>
              <a:rPr lang="en-US" dirty="0" err="1" smtClean="0"/>
              <a:t>Pouya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DHS sites: </a:t>
            </a:r>
            <a:r>
              <a:rPr lang="en-US" dirty="0"/>
              <a:t>Tissue-</a:t>
            </a:r>
            <a:r>
              <a:rPr lang="en-US" dirty="0" smtClean="0"/>
              <a:t>specific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invariant, </a:t>
            </a:r>
            <a:r>
              <a:rPr lang="en-US" dirty="0"/>
              <a:t>proximal, distal, those that contain any TF motif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/>
              <a:t>Pseudogenes</a:t>
            </a:r>
            <a:r>
              <a:rPr lang="en-US" b="1" dirty="0"/>
              <a:t>:</a:t>
            </a:r>
            <a:r>
              <a:rPr lang="en-US" dirty="0"/>
              <a:t> Duplicated, Processed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Genomic coordinates of all categories (XJM for TF peaks and motifs, YF for rest ?)</a:t>
            </a:r>
          </a:p>
          <a:p>
            <a:r>
              <a:rPr lang="en-US" dirty="0" smtClean="0"/>
              <a:t>Proportion of DAF &lt; 5% (XJM, YF ?)</a:t>
            </a:r>
          </a:p>
          <a:p>
            <a:r>
              <a:rPr lang="en-US" dirty="0" smtClean="0"/>
              <a:t>SNP density/Mutation rate (Hyun ?)</a:t>
            </a:r>
          </a:p>
          <a:p>
            <a:r>
              <a:rPr lang="en-US" dirty="0" smtClean="0"/>
              <a:t>Arrange the above data in a matrix including genome coverage for easy analysis</a:t>
            </a:r>
          </a:p>
          <a:p>
            <a:r>
              <a:rPr lang="en-US" dirty="0" smtClean="0"/>
              <a:t>Background selection (Luke)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0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166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FIG Figure 1 planning</vt:lpstr>
      <vt:lpstr>PowerPoint Presentation</vt:lpstr>
      <vt:lpstr>Functional categories</vt:lpstr>
      <vt:lpstr>Tasks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Ekta Khurana</dc:creator>
  <cp:lastModifiedBy>Ekta Khurana</cp:lastModifiedBy>
  <cp:revision>29</cp:revision>
  <dcterms:created xsi:type="dcterms:W3CDTF">2012-08-14T18:15:17Z</dcterms:created>
  <dcterms:modified xsi:type="dcterms:W3CDTF">2012-08-15T00:06:52Z</dcterms:modified>
</cp:coreProperties>
</file>