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8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0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4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5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1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F70E2-4887-43FF-BE2F-75AF27426884}" type="datetimeFigureOut">
              <a:rPr lang="en-US" smtClean="0"/>
              <a:t>8/1/2012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890E-AAEE-46C3-8EFD-A438868C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2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 of 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if Harmanci\Desktop\Working_directories\June.30.pooled_runs\fly_human_worm_roc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5" y="609600"/>
            <a:ext cx="804368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Novel TAR Discovery </a:t>
            </a:r>
            <a:r>
              <a:rPr lang="en-US" dirty="0" err="1" smtClean="0"/>
              <a:t>vs</a:t>
            </a:r>
            <a:r>
              <a:rPr lang="en-US" dirty="0" smtClean="0"/>
              <a:t> Exon Discovery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21136" y="1635807"/>
            <a:ext cx="4114800" cy="0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11736" y="1635808"/>
            <a:ext cx="0" cy="258510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26136" y="1630110"/>
            <a:ext cx="0" cy="258510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59736" y="1630110"/>
            <a:ext cx="0" cy="258510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16078" y="415637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Fly 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77596" y="4168757"/>
            <a:ext cx="76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09507" y="414471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4736068"/>
            <a:ext cx="71769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Worm: 49,669 TARs (33,522,660 bps), 7,236 Novel TARs (2,618,411 bps)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ce10: 100,286,070 bps (33% transcribed)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Fly: 30,619 TARs (31,407,274 bps), 4,455 Novel TARs (1,945,515 bps)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dirty="0" smtClean="0"/>
              <a:t>dm3: 168,736,537 bps (18% transcribed)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Human: …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14478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rif Harmanci\Desktop\Working_directories\June.30.pooled_runs\worm_tar_cons_stat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89" y="1753312"/>
            <a:ext cx="4094273" cy="20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Conservation of TARs</a:t>
            </a:r>
            <a:endParaRPr lang="en-US" dirty="0"/>
          </a:p>
        </p:txBody>
      </p:sp>
      <p:pic>
        <p:nvPicPr>
          <p:cNvPr id="3074" name="Picture 2" descr="C:\Users\Arif Harmanci\Desktop\Working_directories\June.30.pooled_runs\fly_tar_cons_stat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094273" cy="20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46271" y="1371600"/>
            <a:ext cx="2306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Fly (12 flies alignment)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1447800"/>
            <a:ext cx="279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Worm (6 Worms alignment)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8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Protein coding potential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0668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1158327"/>
            <a:ext cx="766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Worm</a:t>
            </a:r>
            <a:endParaRPr lang="en-US" dirty="0"/>
          </a:p>
        </p:txBody>
      </p:sp>
      <p:pic>
        <p:nvPicPr>
          <p:cNvPr id="2053" name="Picture 5" descr="C:\Users\Arif Harmanci\Desktop\Working_directories\June.30.pooled_runs\fly_csf_stat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39327"/>
            <a:ext cx="3657600" cy="18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rif Harmanci\Desktop\Working_directories\June.30.pooled_runs\worm_csf_stat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7659"/>
            <a:ext cx="3680840" cy="18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43400" y="3444327"/>
            <a:ext cx="2083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6170 </a:t>
            </a:r>
            <a:r>
              <a:rPr lang="en-US" dirty="0" err="1" smtClean="0"/>
              <a:t>ncTARs</a:t>
            </a:r>
            <a:endParaRPr lang="en-US" dirty="0" smtClean="0"/>
          </a:p>
          <a:p>
            <a:r>
              <a:rPr lang="en-US" dirty="0" smtClean="0"/>
              <a:t>(85% of novel TARs)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18203" y="3444327"/>
            <a:ext cx="2030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2584 </a:t>
            </a:r>
            <a:r>
              <a:rPr lang="en-US" dirty="0" err="1" smtClean="0"/>
              <a:t>ncTARs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(58% of novel TARs)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rif Harmanci\Desktop\Working_directories\June.30.pooled_runs\fly_csf_vs_con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26" y="4114800"/>
            <a:ext cx="3642426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Protein coding potential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0668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95800" y="1158327"/>
            <a:ext cx="766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Worm</a:t>
            </a:r>
            <a:endParaRPr lang="en-US" dirty="0"/>
          </a:p>
        </p:txBody>
      </p:sp>
      <p:pic>
        <p:nvPicPr>
          <p:cNvPr id="2053" name="Picture 5" descr="C:\Users\Arif Harmanci\Desktop\Working_directories\June.30.pooled_runs\fly_csf_stat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39327"/>
            <a:ext cx="3657600" cy="183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rif Harmanci\Desktop\Working_directories\June.30.pooled_runs\worm_csf_stat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7659"/>
            <a:ext cx="3680840" cy="184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43400" y="3444327"/>
            <a:ext cx="2083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6170 </a:t>
            </a:r>
            <a:r>
              <a:rPr lang="en-US" dirty="0" err="1" smtClean="0"/>
              <a:t>ncTARs</a:t>
            </a:r>
            <a:endParaRPr lang="en-US" dirty="0" smtClean="0"/>
          </a:p>
          <a:p>
            <a:r>
              <a:rPr lang="en-US" dirty="0" smtClean="0"/>
              <a:t>(85% of novel TARs)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18203" y="3444327"/>
            <a:ext cx="2030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2584 </a:t>
            </a:r>
            <a:r>
              <a:rPr lang="en-US" dirty="0" err="1" smtClean="0"/>
              <a:t>ncTARs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(58% of novel TARs)</a:t>
            </a:r>
            <a:endParaRPr lang="en-US" dirty="0"/>
          </a:p>
        </p:txBody>
      </p:sp>
      <p:pic>
        <p:nvPicPr>
          <p:cNvPr id="4098" name="Picture 2" descr="C:\Users\Arif Harmanci\Desktop\Working_directories\June.30.pooled_runs\worm_csf_vs_cons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364242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Variation of TAR expression over developmental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09600"/>
          </a:xfrm>
        </p:spPr>
        <p:txBody>
          <a:bodyPr/>
          <a:lstStyle/>
          <a:p>
            <a:r>
              <a:rPr lang="en-US" dirty="0" smtClean="0"/>
              <a:t>Mapped 12 fly stages and 11 worm stages </a:t>
            </a:r>
            <a:endParaRPr lang="en-US" dirty="0"/>
          </a:p>
        </p:txBody>
      </p:sp>
      <p:pic>
        <p:nvPicPr>
          <p:cNvPr id="5122" name="Picture 2" descr="C:\Users\Arif Harmanci\Desktop\Working_directories\June.30.pooled_runs\fly_cov_his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8" y="2074929"/>
            <a:ext cx="3918334" cy="19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6708" y="40386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1908" y="4038600"/>
            <a:ext cx="766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Worm</a:t>
            </a:r>
            <a:endParaRPr lang="en-US" dirty="0"/>
          </a:p>
        </p:txBody>
      </p:sp>
      <p:pic>
        <p:nvPicPr>
          <p:cNvPr id="5123" name="Picture 3" descr="C:\Users\Arif Harmanci\Desktop\Working_directories\June.30.pooled_runs\worm_cov_his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074929"/>
            <a:ext cx="3918333" cy="19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Variation of TAR expression over developmental stages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67042" y="12192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0800" y="1219200"/>
            <a:ext cx="766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Worm</a:t>
            </a:r>
            <a:endParaRPr lang="en-US" dirty="0"/>
          </a:p>
        </p:txBody>
      </p:sp>
      <p:pic>
        <p:nvPicPr>
          <p:cNvPr id="6146" name="Picture 2" descr="C:\Users\Arif Harmanci\Desktop\Working_directories\June.30.pooled_runs\worm_cov_vs_csf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4876800" cy="24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if Harmanci\Desktop\Working_directories\June.30.pooled_runs\worm_cov_vs_cons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10" y="1718495"/>
            <a:ext cx="4924490" cy="247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rif Harmanci\Desktop\Working_directories\June.30.pooled_runs\fly_cov_vs_csf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542" y="4343400"/>
            <a:ext cx="4876800" cy="244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rif Harmanci\Desktop\Working_directories\June.30.pooled_runs\fly_cov_vs_cons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676400"/>
            <a:ext cx="5031569" cy="252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1066800"/>
            <a:ext cx="4506058" cy="579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1742" y="1066800"/>
            <a:ext cx="4506058" cy="579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152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Classification of TARs</vt:lpstr>
      <vt:lpstr>Novel TAR Discovery vs Exon Discovery</vt:lpstr>
      <vt:lpstr>Conservation of TARs</vt:lpstr>
      <vt:lpstr>Protein coding potential</vt:lpstr>
      <vt:lpstr>Protein coding potential</vt:lpstr>
      <vt:lpstr>Variation of TAR expression over developmental stages</vt:lpstr>
      <vt:lpstr>Variation of TAR expression over developmental stages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Harmanci</dc:creator>
  <cp:lastModifiedBy>Arif Harmanci</cp:lastModifiedBy>
  <cp:revision>18</cp:revision>
  <dcterms:created xsi:type="dcterms:W3CDTF">2012-08-01T05:35:14Z</dcterms:created>
  <dcterms:modified xsi:type="dcterms:W3CDTF">2012-08-01T08:01:56Z</dcterms:modified>
</cp:coreProperties>
</file>