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78" autoAdjust="0"/>
  </p:normalViewPr>
  <p:slideViewPr>
    <p:cSldViewPr snapToGrid="0" snapToObjects="1">
      <p:cViewPr varScale="1">
        <p:scale>
          <a:sx n="79" d="100"/>
          <a:sy n="79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1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5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5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1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0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8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9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3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5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8EF9-A994-ED42-8488-598A24E17AF1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64B28-5FF1-F348-8015-587365FA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DHSs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4211" y="4567740"/>
            <a:ext cx="6400800" cy="1752600"/>
          </a:xfrm>
        </p:spPr>
        <p:txBody>
          <a:bodyPr/>
          <a:lstStyle/>
          <a:p>
            <a:r>
              <a:rPr lang="en-US" dirty="0" smtClean="0"/>
              <a:t>8-1-2012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94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56" y="-120133"/>
            <a:ext cx="6820253" cy="66821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774" y="557623"/>
            <a:ext cx="2070385" cy="201233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838511" y="2748887"/>
            <a:ext cx="928855" cy="113747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98985" y="99702"/>
            <a:ext cx="4511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 line specific (distal Vs. proximal)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3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332252"/>
              </p:ext>
            </p:extLst>
          </p:nvPr>
        </p:nvGraphicFramePr>
        <p:xfrm>
          <a:off x="1523998" y="1074715"/>
          <a:ext cx="6304914" cy="419788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152457"/>
                <a:gridCol w="3152457"/>
              </a:tblGrid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/>
                          <a:cs typeface="Arial"/>
                        </a:rPr>
                        <a:t>Tissue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/>
                          <a:cs typeface="Arial"/>
                        </a:rPr>
                        <a:t>Number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Blood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10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Blood Vessel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10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Brain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4 (cancer)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Heart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3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Liver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2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9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Muscle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/>
                          <a:cs typeface="Arial"/>
                        </a:rPr>
                        <a:t>3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86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826" y="0"/>
            <a:ext cx="6787727" cy="67455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707" y="739357"/>
            <a:ext cx="1792585" cy="1741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56629" y="2824719"/>
            <a:ext cx="119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69827" y="3583771"/>
            <a:ext cx="166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Blood vessel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66437" y="4967692"/>
            <a:ext cx="119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53749" y="2462504"/>
            <a:ext cx="119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heart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62598" y="3877271"/>
            <a:ext cx="119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liver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25525" y="2792453"/>
            <a:ext cx="119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muscle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96248" y="3432107"/>
            <a:ext cx="119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65440" y="99702"/>
            <a:ext cx="4511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Tissue 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84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43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DHSs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15</cp:revision>
  <dcterms:created xsi:type="dcterms:W3CDTF">2012-07-30T20:19:41Z</dcterms:created>
  <dcterms:modified xsi:type="dcterms:W3CDTF">2012-08-01T12:28:59Z</dcterms:modified>
</cp:coreProperties>
</file>