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8807-84E7-4135-ABC6-9D5C21735B0D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C9AE2-7088-46F8-B205-56B61B769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35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8807-84E7-4135-ABC6-9D5C21735B0D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C9AE2-7088-46F8-B205-56B61B769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59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8807-84E7-4135-ABC6-9D5C21735B0D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C9AE2-7088-46F8-B205-56B61B769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2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8807-84E7-4135-ABC6-9D5C21735B0D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C9AE2-7088-46F8-B205-56B61B769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83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8807-84E7-4135-ABC6-9D5C21735B0D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C9AE2-7088-46F8-B205-56B61B769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77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8807-84E7-4135-ABC6-9D5C21735B0D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C9AE2-7088-46F8-B205-56B61B769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006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8807-84E7-4135-ABC6-9D5C21735B0D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C9AE2-7088-46F8-B205-56B61B769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03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8807-84E7-4135-ABC6-9D5C21735B0D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C9AE2-7088-46F8-B205-56B61B769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05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8807-84E7-4135-ABC6-9D5C21735B0D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C9AE2-7088-46F8-B205-56B61B769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07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8807-84E7-4135-ABC6-9D5C21735B0D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C9AE2-7088-46F8-B205-56B61B769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88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8807-84E7-4135-ABC6-9D5C21735B0D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C9AE2-7088-46F8-B205-56B61B769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246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78807-84E7-4135-ABC6-9D5C21735B0D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C9AE2-7088-46F8-B205-56B61B769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27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TARs: Small and Long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Classify TARs into two</a:t>
            </a:r>
          </a:p>
          <a:p>
            <a:pPr lvl="1"/>
            <a:r>
              <a:rPr lang="en-US" dirty="0" smtClean="0"/>
              <a:t>Long</a:t>
            </a:r>
          </a:p>
          <a:p>
            <a:pPr lvl="2"/>
            <a:r>
              <a:rPr lang="en-US" dirty="0" smtClean="0"/>
              <a:t>From </a:t>
            </a:r>
            <a:r>
              <a:rPr lang="en-US" dirty="0" err="1" smtClean="0"/>
              <a:t>PolyA</a:t>
            </a:r>
            <a:r>
              <a:rPr lang="en-US" dirty="0" smtClean="0"/>
              <a:t>+</a:t>
            </a:r>
          </a:p>
          <a:p>
            <a:pPr lvl="1"/>
            <a:r>
              <a:rPr lang="en-US" dirty="0" smtClean="0"/>
              <a:t>Small</a:t>
            </a:r>
          </a:p>
          <a:p>
            <a:pPr lvl="2"/>
            <a:r>
              <a:rPr lang="en-US" dirty="0" smtClean="0"/>
              <a:t>From Small RNA-</a:t>
            </a:r>
            <a:r>
              <a:rPr lang="en-US" dirty="0" err="1" smtClean="0"/>
              <a:t>seq</a:t>
            </a:r>
            <a:r>
              <a:rPr lang="en-US" dirty="0" smtClean="0"/>
              <a:t> samples</a:t>
            </a:r>
          </a:p>
        </p:txBody>
      </p:sp>
    </p:spTree>
    <p:extLst>
      <p:ext uri="{BB962C8B-B14F-4D97-AF65-F5344CB8AC3E}">
        <p14:creationId xmlns:p14="http://schemas.microsoft.com/office/powerpoint/2010/main" val="195129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Call TARs in all the samples separately</a:t>
            </a:r>
          </a:p>
          <a:p>
            <a:pPr lvl="1"/>
            <a:r>
              <a:rPr lang="en-US" dirty="0" smtClean="0"/>
              <a:t>26 worm samples</a:t>
            </a:r>
          </a:p>
          <a:p>
            <a:pPr lvl="1"/>
            <a:r>
              <a:rPr lang="en-US" dirty="0" smtClean="0"/>
              <a:t>78 fly samples</a:t>
            </a:r>
          </a:p>
          <a:p>
            <a:pPr lvl="1"/>
            <a:r>
              <a:rPr lang="en-US" dirty="0" smtClean="0"/>
              <a:t>Set RD threshold at 70% of expressed </a:t>
            </a:r>
            <a:r>
              <a:rPr lang="en-US" dirty="0" err="1" smtClean="0"/>
              <a:t>miRNAs</a:t>
            </a:r>
            <a:endParaRPr lang="en-US" dirty="0" smtClean="0"/>
          </a:p>
          <a:p>
            <a:r>
              <a:rPr lang="en-US" dirty="0" smtClean="0"/>
              <a:t>Merge TARs in all the samples</a:t>
            </a:r>
          </a:p>
          <a:p>
            <a:r>
              <a:rPr lang="en-US" dirty="0" smtClean="0"/>
              <a:t>Extend each TAR +/- 100 bps</a:t>
            </a:r>
          </a:p>
          <a:p>
            <a:r>
              <a:rPr lang="en-US" dirty="0" smtClean="0"/>
              <a:t>Search for stable hairpins</a:t>
            </a:r>
          </a:p>
          <a:p>
            <a:r>
              <a:rPr lang="en-US" dirty="0" smtClean="0"/>
              <a:t>Filter </a:t>
            </a:r>
            <a:r>
              <a:rPr lang="en-US" dirty="0" smtClean="0"/>
              <a:t>repeats/known </a:t>
            </a:r>
            <a:r>
              <a:rPr lang="en-US" dirty="0" err="1" smtClean="0"/>
              <a:t>ncRNAs</a:t>
            </a:r>
            <a:endParaRPr lang="en-US" dirty="0" smtClean="0"/>
          </a:p>
          <a:p>
            <a:r>
              <a:rPr lang="en-US" dirty="0" smtClean="0"/>
              <a:t>~300 novel stable short-TARs for fly and worm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TARs: Small and Long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65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9144000" cy="4196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097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74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TARs: Small and Long</vt:lpstr>
      <vt:lpstr>TARs: Small and Long</vt:lpstr>
      <vt:lpstr>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Arif Harmanci</dc:creator>
  <cp:lastModifiedBy>Arif Harmanci</cp:lastModifiedBy>
  <cp:revision>8</cp:revision>
  <dcterms:created xsi:type="dcterms:W3CDTF">2012-07-24T08:19:30Z</dcterms:created>
  <dcterms:modified xsi:type="dcterms:W3CDTF">2012-07-24T17:26:43Z</dcterms:modified>
</cp:coreProperties>
</file>