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6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1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8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9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7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1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3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5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7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9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6C7BB-D939-4CA4-B179-ECED9A4AE3F8}" type="datetimeFigureOut">
              <a:rPr lang="en-US" smtClean="0"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F662-DB4E-47FB-861F-97C2BB67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5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Exon set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Comparison of </a:t>
            </a:r>
            <a:r>
              <a:rPr lang="en-US" sz="3000" dirty="0" err="1" smtClean="0"/>
              <a:t>intergenic</a:t>
            </a:r>
            <a:r>
              <a:rPr lang="en-US" sz="3000" dirty="0" smtClean="0"/>
              <a:t> transcription</a:t>
            </a:r>
          </a:p>
          <a:p>
            <a:pPr lvl="1"/>
            <a:r>
              <a:rPr lang="en-US" sz="2600" dirty="0" smtClean="0"/>
              <a:t>Uniform TAR calling, then comparison of the </a:t>
            </a:r>
            <a:r>
              <a:rPr lang="en-US" sz="2600" dirty="0" err="1" smtClean="0"/>
              <a:t>intergenic</a:t>
            </a:r>
            <a:r>
              <a:rPr lang="en-US" sz="2600" dirty="0" smtClean="0"/>
              <a:t> TARs</a:t>
            </a:r>
            <a:endParaRPr lang="en-US" sz="3000" dirty="0"/>
          </a:p>
          <a:p>
            <a:r>
              <a:rPr lang="en-US" sz="3000" dirty="0" smtClean="0"/>
              <a:t>Merged protein coding </a:t>
            </a:r>
            <a:r>
              <a:rPr lang="en-US" sz="3000" i="1" dirty="0" smtClean="0"/>
              <a:t>exons</a:t>
            </a:r>
          </a:p>
          <a:p>
            <a:r>
              <a:rPr lang="en-US" sz="3000" dirty="0" smtClean="0"/>
              <a:t>Human	(</a:t>
            </a:r>
            <a:r>
              <a:rPr lang="en-US" sz="3000" dirty="0" err="1" smtClean="0"/>
              <a:t>Gencode</a:t>
            </a:r>
            <a:r>
              <a:rPr lang="en-US" sz="3000" dirty="0" smtClean="0"/>
              <a:t> v10) 	86,345,011 (229,277)</a:t>
            </a:r>
          </a:p>
          <a:p>
            <a:r>
              <a:rPr lang="en-US" sz="3000" dirty="0" smtClean="0"/>
              <a:t>Worm </a:t>
            </a:r>
            <a:r>
              <a:rPr lang="en-US" sz="3000" dirty="0"/>
              <a:t>	</a:t>
            </a:r>
            <a:r>
              <a:rPr lang="en-US" sz="3000" dirty="0" smtClean="0"/>
              <a:t>(WS220)		28,755,424 (126,403)</a:t>
            </a:r>
          </a:p>
          <a:p>
            <a:r>
              <a:rPr lang="en-US" sz="3000" dirty="0" smtClean="0"/>
              <a:t>Fly 		(FB_r44)		31,868,874 (61,384)</a:t>
            </a:r>
          </a:p>
        </p:txBody>
      </p:sp>
    </p:spTree>
    <p:extLst>
      <p:ext uri="{BB962C8B-B14F-4D97-AF65-F5344CB8AC3E}">
        <p14:creationId xmlns:p14="http://schemas.microsoft.com/office/powerpoint/2010/main" val="25729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Exon set comparisons</a:t>
            </a:r>
            <a:endParaRPr lang="en-US" dirty="0"/>
          </a:p>
        </p:txBody>
      </p:sp>
      <p:pic>
        <p:nvPicPr>
          <p:cNvPr id="3074" name="Picture 2" descr="C:\Users\Arif Harmanci\Desktop\Working_directories\June.30.pooled_runs\exon_length_distribution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1447800"/>
            <a:ext cx="10643068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Exon RPKM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1364673"/>
          </a:xfrm>
        </p:spPr>
        <p:txBody>
          <a:bodyPr/>
          <a:lstStyle/>
          <a:p>
            <a:r>
              <a:rPr lang="en-US" dirty="0" smtClean="0"/>
              <a:t>Human exons have larger dynamic range of RPKMs</a:t>
            </a:r>
            <a:endParaRPr lang="en-US" dirty="0"/>
          </a:p>
        </p:txBody>
      </p:sp>
      <p:pic>
        <p:nvPicPr>
          <p:cNvPr id="2051" name="Picture 3" descr="C:\Users\Arif Harmanci\Desktop\Working_directories\June.30.pooled_runs\three_species_exon_rpkm_distribution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3400" y="762000"/>
            <a:ext cx="10210800" cy="487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3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TAR-Exon discovery rates</a:t>
            </a:r>
            <a:endParaRPr lang="en-US" dirty="0"/>
          </a:p>
        </p:txBody>
      </p:sp>
      <p:pic>
        <p:nvPicPr>
          <p:cNvPr id="1027" name="Picture 3" descr="C:\Users\Arif Harmanci\Desktop\Working_directories\June.30.pooled_runs\three_species_tar_exon_discovery_rate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762000"/>
            <a:ext cx="9595389" cy="457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3352800" y="1143000"/>
            <a:ext cx="0" cy="365760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5646737"/>
            <a:ext cx="8229600" cy="7540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 lot more </a:t>
            </a:r>
            <a:r>
              <a:rPr lang="en-US" sz="3000" dirty="0" err="1" smtClean="0"/>
              <a:t>intergenic</a:t>
            </a:r>
            <a:r>
              <a:rPr lang="en-US" sz="3000" dirty="0" smtClean="0"/>
              <a:t> transcription in human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2819400"/>
            <a:ext cx="2514600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38200" y="1828800"/>
            <a:ext cx="2514600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8200" y="1524000"/>
            <a:ext cx="2514600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8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46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Exon set comparisons</vt:lpstr>
      <vt:lpstr>Exon set comparisons</vt:lpstr>
      <vt:lpstr>Exon RPKM distributions</vt:lpstr>
      <vt:lpstr>TAR-Exon discovery rates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 Harmanci</dc:creator>
  <cp:lastModifiedBy>Arif Harmanci</cp:lastModifiedBy>
  <cp:revision>11</cp:revision>
  <dcterms:created xsi:type="dcterms:W3CDTF">2012-07-17T14:25:53Z</dcterms:created>
  <dcterms:modified xsi:type="dcterms:W3CDTF">2012-07-17T20:07:31Z</dcterms:modified>
</cp:coreProperties>
</file>