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6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B21E-B48F-435A-9380-5ACBF5EB227D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A9A2-3354-42AD-A30E-6870D5AF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Fly-Human-Worm 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Data remapped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Fly:</a:t>
            </a:r>
          </a:p>
          <a:p>
            <a:pPr lvl="1"/>
            <a:r>
              <a:rPr lang="en-US" dirty="0" smtClean="0"/>
              <a:t>12 samples from SRA (36 </a:t>
            </a:r>
            <a:r>
              <a:rPr lang="en-US" dirty="0" err="1" smtClean="0"/>
              <a:t>bp</a:t>
            </a:r>
            <a:r>
              <a:rPr lang="en-US" dirty="0" smtClean="0"/>
              <a:t> reads)</a:t>
            </a:r>
          </a:p>
          <a:p>
            <a:pPr lvl="1"/>
            <a:r>
              <a:rPr lang="en-US" dirty="0" smtClean="0"/>
              <a:t>48 million reads</a:t>
            </a:r>
          </a:p>
          <a:p>
            <a:pPr lvl="1"/>
            <a:r>
              <a:rPr lang="en-US" dirty="0" smtClean="0"/>
              <a:t>141,083,432 mapped reads (</a:t>
            </a:r>
            <a:r>
              <a:rPr lang="en-US" dirty="0" err="1" smtClean="0"/>
              <a:t>multimapped</a:t>
            </a:r>
            <a:r>
              <a:rPr lang="en-US" dirty="0" smtClean="0"/>
              <a:t> reads included)</a:t>
            </a:r>
          </a:p>
          <a:p>
            <a:pPr lvl="2"/>
            <a:r>
              <a:rPr lang="en-US" dirty="0" smtClean="0"/>
              <a:t>Chromosomes </a:t>
            </a:r>
            <a:r>
              <a:rPr lang="en-US" dirty="0" err="1" smtClean="0"/>
              <a:t>Uextra</a:t>
            </a:r>
            <a:r>
              <a:rPr lang="en-US" dirty="0" smtClean="0"/>
              <a:t> and </a:t>
            </a:r>
            <a:r>
              <a:rPr lang="en-US" dirty="0" smtClean="0"/>
              <a:t>U are very repetitive</a:t>
            </a:r>
          </a:p>
          <a:p>
            <a:pPr lvl="2"/>
            <a:r>
              <a:rPr lang="en-US" dirty="0" smtClean="0"/>
              <a:t>97,522,411 +  4,185,259 = 101,707,670 reads in total map to those</a:t>
            </a:r>
          </a:p>
          <a:p>
            <a:r>
              <a:rPr lang="en-US" dirty="0" smtClean="0"/>
              <a:t>Worm:</a:t>
            </a:r>
          </a:p>
          <a:p>
            <a:pPr lvl="1"/>
            <a:r>
              <a:rPr lang="en-US" dirty="0" smtClean="0"/>
              <a:t>11 samples from SRA </a:t>
            </a:r>
            <a:r>
              <a:rPr lang="en-US" dirty="0" smtClean="0"/>
              <a:t>(76 </a:t>
            </a:r>
            <a:r>
              <a:rPr lang="en-US" dirty="0" err="1" smtClean="0"/>
              <a:t>bp</a:t>
            </a:r>
            <a:r>
              <a:rPr lang="en-US" dirty="0" smtClean="0"/>
              <a:t> reads)</a:t>
            </a:r>
          </a:p>
          <a:p>
            <a:pPr lvl="1"/>
            <a:r>
              <a:rPr lang="en-US" dirty="0" smtClean="0"/>
              <a:t>44 </a:t>
            </a:r>
            <a:r>
              <a:rPr lang="en-US" dirty="0" err="1" smtClean="0"/>
              <a:t>milion</a:t>
            </a:r>
            <a:r>
              <a:rPr lang="en-US" dirty="0" smtClean="0"/>
              <a:t> reads</a:t>
            </a:r>
          </a:p>
          <a:p>
            <a:pPr lvl="1"/>
            <a:r>
              <a:rPr lang="en-US" dirty="0" smtClean="0"/>
              <a:t>32,129,070 mapped reads</a:t>
            </a:r>
          </a:p>
          <a:p>
            <a:r>
              <a:rPr lang="en-US" dirty="0" smtClean="0"/>
              <a:t>Human:</a:t>
            </a:r>
          </a:p>
          <a:p>
            <a:pPr lvl="1"/>
            <a:r>
              <a:rPr lang="en-US" dirty="0" err="1" smtClean="0"/>
              <a:t>HumanBodyMap</a:t>
            </a:r>
            <a:r>
              <a:rPr lang="en-US" dirty="0" smtClean="0"/>
              <a:t>/</a:t>
            </a:r>
            <a:r>
              <a:rPr lang="en-US" dirty="0" smtClean="0"/>
              <a:t>FCA/s_1 </a:t>
            </a:r>
            <a:r>
              <a:rPr lang="en-US" dirty="0" smtClean="0"/>
              <a:t>(75 </a:t>
            </a:r>
            <a:r>
              <a:rPr lang="en-US" dirty="0" err="1" smtClean="0"/>
              <a:t>bp</a:t>
            </a:r>
            <a:r>
              <a:rPr lang="en-US" dirty="0" smtClean="0"/>
              <a:t> reads)</a:t>
            </a:r>
          </a:p>
          <a:p>
            <a:pPr lvl="2"/>
            <a:r>
              <a:rPr lang="en-US" dirty="0" smtClean="0"/>
              <a:t>40 million reads</a:t>
            </a:r>
          </a:p>
          <a:p>
            <a:pPr lvl="2"/>
            <a:r>
              <a:rPr lang="en-US" dirty="0" smtClean="0"/>
              <a:t>320 million pooled reads from 8 samples currently mapping</a:t>
            </a:r>
          </a:p>
          <a:p>
            <a:r>
              <a:rPr lang="en-US" dirty="0" smtClean="0"/>
              <a:t>For all organisms, removed the reads that overlap with repeat regions (</a:t>
            </a:r>
            <a:r>
              <a:rPr lang="en-US" dirty="0" err="1" smtClean="0"/>
              <a:t>RepeatMasker</a:t>
            </a:r>
            <a:r>
              <a:rPr lang="en-US" dirty="0" smtClean="0"/>
              <a:t>) and with ribosomal RNA 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62301" y="2705100"/>
            <a:ext cx="8229600" cy="1143000"/>
          </a:xfrm>
        </p:spPr>
        <p:txBody>
          <a:bodyPr/>
          <a:lstStyle/>
          <a:p>
            <a:r>
              <a:rPr lang="en-US" dirty="0" smtClean="0"/>
              <a:t>Exon Size Distributions</a:t>
            </a:r>
            <a:endParaRPr lang="en-US" dirty="0"/>
          </a:p>
        </p:txBody>
      </p:sp>
      <p:pic>
        <p:nvPicPr>
          <p:cNvPr id="3074" name="Picture 2" descr="C:\Users\Arif Harmanci\Desktop\Working_directories\June.30.pooled_runs\worm_l_exon_dist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4" y="157594"/>
            <a:ext cx="4433455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if Harmanci\Desktop\Working_directories\June.30.pooled_runs\fly_l_exon_dist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34195"/>
            <a:ext cx="4463473" cy="33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 rot="16200000">
            <a:off x="1066801" y="1216818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177902" y="45720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Fly</a:t>
            </a:r>
          </a:p>
        </p:txBody>
      </p:sp>
    </p:spTree>
    <p:extLst>
      <p:ext uri="{BB962C8B-B14F-4D97-AF65-F5344CB8AC3E}">
        <p14:creationId xmlns:p14="http://schemas.microsoft.com/office/powerpoint/2010/main" val="42128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for </a:t>
            </a:r>
            <a:r>
              <a:rPr lang="en-US" dirty="0" smtClean="0"/>
              <a:t>min-run/max-gap</a:t>
            </a:r>
            <a:endParaRPr lang="en-US" dirty="0"/>
          </a:p>
        </p:txBody>
      </p:sp>
      <p:pic>
        <p:nvPicPr>
          <p:cNvPr id="1027" name="Picture 3" descr="C:\Users\Arif Harmanci\Desktop\Working_directories\June.30.pooled_runs\fly_human_worm_roc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600200"/>
            <a:ext cx="1021734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Fly</a:t>
            </a:r>
          </a:p>
          <a:p>
            <a:pPr lvl="1"/>
            <a:r>
              <a:rPr lang="en-US" dirty="0" smtClean="0"/>
              <a:t>79246 TARs</a:t>
            </a:r>
          </a:p>
          <a:p>
            <a:pPr lvl="2"/>
            <a:r>
              <a:rPr lang="en-US" dirty="0" smtClean="0"/>
              <a:t>57291 </a:t>
            </a:r>
            <a:r>
              <a:rPr lang="en-US" dirty="0" err="1" smtClean="0"/>
              <a:t>exonic</a:t>
            </a:r>
            <a:endParaRPr lang="en-US" dirty="0" smtClean="0"/>
          </a:p>
          <a:p>
            <a:pPr lvl="2"/>
            <a:r>
              <a:rPr lang="en-US" dirty="0" smtClean="0"/>
              <a:t>21955 non-</a:t>
            </a:r>
            <a:r>
              <a:rPr lang="en-US" dirty="0" err="1" smtClean="0"/>
              <a:t>exonic</a:t>
            </a:r>
            <a:endParaRPr lang="en-US" dirty="0" smtClean="0"/>
          </a:p>
          <a:p>
            <a:pPr lvl="3"/>
            <a:r>
              <a:rPr lang="en-US" dirty="0" smtClean="0"/>
              <a:t>4709 non-repeat </a:t>
            </a:r>
          </a:p>
          <a:p>
            <a:pPr lvl="3"/>
            <a:r>
              <a:rPr lang="en-US" dirty="0" smtClean="0"/>
              <a:t>17246 repeat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Worm</a:t>
            </a:r>
          </a:p>
          <a:p>
            <a:pPr lvl="1"/>
            <a:r>
              <a:rPr lang="en-US" dirty="0" smtClean="0"/>
              <a:t>100918 TARs</a:t>
            </a:r>
          </a:p>
          <a:p>
            <a:pPr lvl="2"/>
            <a:r>
              <a:rPr lang="en-US" dirty="0" smtClean="0"/>
              <a:t>85141 </a:t>
            </a:r>
            <a:r>
              <a:rPr lang="en-US" dirty="0" err="1" smtClean="0"/>
              <a:t>exonic</a:t>
            </a:r>
            <a:endParaRPr lang="en-US" dirty="0" smtClean="0"/>
          </a:p>
          <a:p>
            <a:pPr lvl="2"/>
            <a:r>
              <a:rPr lang="en-US" dirty="0" smtClean="0"/>
              <a:t>15777 non-</a:t>
            </a:r>
            <a:r>
              <a:rPr lang="en-US" dirty="0" err="1" smtClean="0"/>
              <a:t>exonic</a:t>
            </a:r>
            <a:endParaRPr lang="en-US" dirty="0" smtClean="0"/>
          </a:p>
          <a:p>
            <a:pPr lvl="3"/>
            <a:r>
              <a:rPr lang="en-US" dirty="0" smtClean="0"/>
              <a:t>10224 non-repeat </a:t>
            </a:r>
          </a:p>
          <a:p>
            <a:pPr lvl="3"/>
            <a:r>
              <a:rPr lang="en-US" dirty="0" smtClean="0"/>
              <a:t>5553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if Harmanci\Desktop\Working_directories\June.30.pooled_runs\worm_exon_tar_dist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0" y="3513420"/>
            <a:ext cx="7007200" cy="33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if Harmanci\Desktop\Working_directories\June.30.pooled_runs\fly_exon_tar_dist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0" y="152400"/>
            <a:ext cx="685480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81299" y="2933700"/>
            <a:ext cx="8229600" cy="1143000"/>
          </a:xfrm>
        </p:spPr>
        <p:txBody>
          <a:bodyPr/>
          <a:lstStyle/>
          <a:p>
            <a:r>
              <a:rPr lang="en-US" dirty="0" smtClean="0"/>
              <a:t>Exon-TAR 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134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Fly-Human-Worm TARs</vt:lpstr>
      <vt:lpstr>Data remapped</vt:lpstr>
      <vt:lpstr>Exon Size Distributions</vt:lpstr>
      <vt:lpstr>ROC for min-run/max-gap</vt:lpstr>
      <vt:lpstr>TARs</vt:lpstr>
      <vt:lpstr>Exon-TAR distances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Fly-Human-Worm TARs</dc:title>
  <dc:creator>Arif Harmanci</dc:creator>
  <cp:lastModifiedBy>Arif Harmanci</cp:lastModifiedBy>
  <cp:revision>11</cp:revision>
  <dcterms:created xsi:type="dcterms:W3CDTF">2012-07-11T04:28:54Z</dcterms:created>
  <dcterms:modified xsi:type="dcterms:W3CDTF">2012-07-11T05:26:22Z</dcterms:modified>
</cp:coreProperties>
</file>