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CAB2-C8CD-44BD-A91B-A9600FF2C6F8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BE73-5D4A-42C7-9446-F0C6B80E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Worm-Fly Small RNA-</a:t>
            </a:r>
            <a:r>
              <a:rPr lang="en-US" dirty="0" err="1" smtClean="0"/>
              <a:t>seq</a:t>
            </a:r>
            <a:r>
              <a:rPr lang="en-US" dirty="0" smtClean="0"/>
              <a:t>: </a:t>
            </a:r>
            <a:r>
              <a:rPr lang="en-US" dirty="0" err="1" smtClean="0"/>
              <a:t>ncRNA</a:t>
            </a:r>
            <a:r>
              <a:rPr lang="en-US" dirty="0" smtClean="0"/>
              <a:t> Annotations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AH+JR+LH+RA…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if Harmanci\Desktop\Working_directories\June.18.2012_modencode_annotated_ncrnas\common_worm_ncrna_pie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2190"/>
            <a:ext cx="7662333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(From LaDeana+WS220)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705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Arif Harmanci\Desktop\Working_directories\June.18.2012_modencode_annotated_ncrnas\all_worm_ncrna_pie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88" y="1600200"/>
            <a:ext cx="4891088" cy="3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Arif Harmanci\Desktop\Working_directories\June.18.2012_modencode_annotated_ncrnas\common_fly_ncrna_pie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050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(r5.44 will change to 45)</a:t>
            </a:r>
            <a:endParaRPr lang="en-US" dirty="0"/>
          </a:p>
        </p:txBody>
      </p:sp>
      <p:pic>
        <p:nvPicPr>
          <p:cNvPr id="1037" name="Picture 13" descr="C:\Users\Arif Harmanci\Desktop\Working_directories\June.18.2012_modencode_annotated_ncrnas\all_fly_ncrna_pie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905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if Harmanci\Desktop\Working_directories\June.18.2012_modencode_annotated_ncrnas\expressions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2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Worm Expression (Total RPM)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406964" y="3949764"/>
            <a:ext cx="1241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Embryo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52942" y="4635564"/>
            <a:ext cx="1241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Embryo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16929" y="3985351"/>
            <a:ext cx="117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Adult + 5days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14368" y="3896033"/>
            <a:ext cx="154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Young Adult Males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515714" y="438211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L1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747290" y="430591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L2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022891" y="422551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L3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591284" y="3645707"/>
            <a:ext cx="1849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Young Adult (48 hr+L1)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162913" y="415351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L4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976750" y="2243729"/>
            <a:ext cx="62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Young</a:t>
            </a:r>
          </a:p>
          <a:p>
            <a:r>
              <a:rPr lang="en-US" sz="1400" dirty="0" smtClean="0"/>
              <a:t>Adult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129929" y="1957451"/>
            <a:ext cx="62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Young</a:t>
            </a:r>
          </a:p>
          <a:p>
            <a:r>
              <a:rPr lang="en-US" sz="1400" dirty="0" smtClean="0"/>
              <a:t>Adult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34263" y="172833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Adult</a:t>
            </a:r>
          </a:p>
          <a:p>
            <a:r>
              <a:rPr lang="en-US" sz="1400" dirty="0" smtClean="0"/>
              <a:t>Males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196729" y="2243729"/>
            <a:ext cx="62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Young</a:t>
            </a:r>
          </a:p>
          <a:p>
            <a:r>
              <a:rPr lang="en-US" sz="1400" dirty="0" smtClean="0"/>
              <a:t>Adult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049206" y="4030407"/>
            <a:ext cx="153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Adult (12 days+L4)</a:t>
            </a:r>
          </a:p>
        </p:txBody>
      </p:sp>
    </p:spTree>
    <p:extLst>
      <p:ext uri="{BB962C8B-B14F-4D97-AF65-F5344CB8AC3E}">
        <p14:creationId xmlns:p14="http://schemas.microsoft.com/office/powerpoint/2010/main" val="3907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if Harmanci\Desktop\Working_directories\June.18.2012_modencode_annotated_ncrnas\fly_expressions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Expression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67310" y="2607332"/>
            <a:ext cx="133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Larvae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instar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496510" y="2799891"/>
            <a:ext cx="133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Larvae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instar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585347" y="2991570"/>
            <a:ext cx="1329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Pupae (0-2 day)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13748" y="3296370"/>
            <a:ext cx="1329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Pupae (0-1 day)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22948" y="2720453"/>
            <a:ext cx="1329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Pupae (2-4 day)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87454" y="3113348"/>
            <a:ext cx="135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Larvae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instar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18437" y="5492059"/>
            <a:ext cx="74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Embryo</a:t>
            </a:r>
          </a:p>
        </p:txBody>
      </p:sp>
    </p:spTree>
    <p:extLst>
      <p:ext uri="{BB962C8B-B14F-4D97-AF65-F5344CB8AC3E}">
        <p14:creationId xmlns:p14="http://schemas.microsoft.com/office/powerpoint/2010/main" val="27873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Worm-Fly Small RNA-seq: ncRNA Annotations</vt:lpstr>
      <vt:lpstr>Worm (From LaDeana+WS220)</vt:lpstr>
      <vt:lpstr>Fly (r5.44 will change to 45)</vt:lpstr>
      <vt:lpstr>Worm Expression (Total RPM)</vt:lpstr>
      <vt:lpstr>Fly Expression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Harmanci</dc:creator>
  <cp:lastModifiedBy>Arif Harmanci</cp:lastModifiedBy>
  <cp:revision>14</cp:revision>
  <dcterms:created xsi:type="dcterms:W3CDTF">2012-06-19T16:42:51Z</dcterms:created>
  <dcterms:modified xsi:type="dcterms:W3CDTF">2012-06-19T21:15:06Z</dcterms:modified>
</cp:coreProperties>
</file>