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6" autoAdjust="0"/>
  </p:normalViewPr>
  <p:slideViewPr>
    <p:cSldViewPr snapToGrid="0" snapToObjects="1">
      <p:cViewPr varScale="1">
        <p:scale>
          <a:sx n="133" d="100"/>
          <a:sy n="133" d="100"/>
        </p:scale>
        <p:origin x="-3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6/12/12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6/12/12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220190-A535-024B-8BA8-1CEFB0397A63}" type="datetimeFigureOut">
              <a:rPr lang="en-US" smtClean="0"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Integrating transcription and phosphorylation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KKY, Nets </a:t>
            </a:r>
            <a:r>
              <a:rPr lang="en-US" dirty="0" smtClean="0"/>
              <a:t>June</a:t>
            </a:r>
            <a:r>
              <a:rPr lang="en-US" dirty="0" smtClean="0"/>
              <a:t>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things have to be regulated by two mechanisms?</a:t>
            </a:r>
          </a:p>
          <a:p>
            <a:pPr lvl="1"/>
            <a:r>
              <a:rPr lang="en-US" dirty="0" smtClean="0"/>
              <a:t>Time scale, slow for transcription regulation, fast for phosphorylation</a:t>
            </a:r>
          </a:p>
          <a:p>
            <a:r>
              <a:rPr lang="en-US" dirty="0" smtClean="0"/>
              <a:t>Thoughts:</a:t>
            </a:r>
          </a:p>
          <a:p>
            <a:pPr lvl="1"/>
            <a:r>
              <a:rPr lang="en-US" dirty="0" smtClean="0"/>
              <a:t>An integration of two opposite hierarchies, mimicking the direction of information flow in a cell (signaling via phosphorylation from outside to the nucleus, and transcription regulation from nucleus to peripheral)</a:t>
            </a:r>
          </a:p>
          <a:p>
            <a:pPr lvl="1"/>
            <a:r>
              <a:rPr lang="en-US" dirty="0" smtClean="0"/>
              <a:t>Extend the concept of co-regulation between 2 TFs or 2 kinases to co-regulation between 1 TF and 1 kinase</a:t>
            </a:r>
          </a:p>
          <a:p>
            <a:pPr lvl="1"/>
            <a:r>
              <a:rPr lang="en-US" dirty="0" smtClean="0"/>
              <a:t>Co-regulation is essentially a network motif. Other motifs could be analyzed using the same picture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5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39366" y="2031024"/>
            <a:ext cx="963541" cy="888757"/>
            <a:chOff x="1835737" y="1632794"/>
            <a:chExt cx="963541" cy="888757"/>
          </a:xfrm>
        </p:grpSpPr>
        <p:sp>
          <p:nvSpPr>
            <p:cNvPr id="4" name="Oval 3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93859" y="2031024"/>
            <a:ext cx="963541" cy="888757"/>
            <a:chOff x="1835737" y="1632794"/>
            <a:chExt cx="963541" cy="888757"/>
          </a:xfrm>
        </p:grpSpPr>
        <p:sp>
          <p:nvSpPr>
            <p:cNvPr id="9" name="Oval 8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73642" y="2031024"/>
            <a:ext cx="963541" cy="888757"/>
            <a:chOff x="1835737" y="1632794"/>
            <a:chExt cx="963541" cy="888757"/>
          </a:xfrm>
        </p:grpSpPr>
        <p:sp>
          <p:nvSpPr>
            <p:cNvPr id="13" name="Oval 12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38808" y="2020352"/>
            <a:ext cx="963541" cy="888757"/>
            <a:chOff x="1835737" y="1632794"/>
            <a:chExt cx="963541" cy="888757"/>
          </a:xfrm>
          <a:solidFill>
            <a:srgbClr val="FF0000"/>
          </a:solidFill>
        </p:grpSpPr>
        <p:sp>
          <p:nvSpPr>
            <p:cNvPr id="17" name="Oval 16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2607765" y="2242093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4"/>
            <a:endCxn id="6" idx="7"/>
          </p:cNvCxnSpPr>
          <p:nvPr/>
        </p:nvCxnSpPr>
        <p:spPr>
          <a:xfrm flipH="1">
            <a:off x="3008622" y="2265804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039177" y="2242093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60768" y="2276476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28663" y="2138371"/>
            <a:ext cx="5072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851857" y="2276476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07655" y="2255132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487100" y="2148414"/>
            <a:ext cx="504606" cy="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9" idx="1"/>
          </p:cNvCxnSpPr>
          <p:nvPr/>
        </p:nvCxnSpPr>
        <p:spPr>
          <a:xfrm>
            <a:off x="6887719" y="2242093"/>
            <a:ext cx="254313" cy="4666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309963" y="2255132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>
            <a:off x="6973612" y="2137742"/>
            <a:ext cx="493933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7467545" y="267660"/>
            <a:ext cx="1254859" cy="1332540"/>
            <a:chOff x="6877567" y="4130007"/>
            <a:chExt cx="1254859" cy="1332540"/>
          </a:xfrm>
        </p:grpSpPr>
        <p:sp>
          <p:nvSpPr>
            <p:cNvPr id="46" name="Oval 45"/>
            <p:cNvSpPr/>
            <p:nvPr/>
          </p:nvSpPr>
          <p:spPr>
            <a:xfrm>
              <a:off x="7883965" y="4194039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7894639" y="465592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7897622" y="5171165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72630" y="4130007"/>
              <a:ext cx="45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77567" y="4566363"/>
              <a:ext cx="877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Kinase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930932" y="5093215"/>
              <a:ext cx="828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Target</a:t>
              </a:r>
              <a:endParaRPr lang="en-US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490138" y="3421359"/>
            <a:ext cx="963541" cy="888757"/>
            <a:chOff x="1835737" y="1632794"/>
            <a:chExt cx="963541" cy="888757"/>
          </a:xfrm>
        </p:grpSpPr>
        <p:sp>
          <p:nvSpPr>
            <p:cNvPr id="56" name="Oval 55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944631" y="3421359"/>
            <a:ext cx="963541" cy="888757"/>
            <a:chOff x="1835737" y="1632794"/>
            <a:chExt cx="963541" cy="888757"/>
          </a:xfrm>
        </p:grpSpPr>
        <p:sp>
          <p:nvSpPr>
            <p:cNvPr id="60" name="Oval 59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24414" y="3421359"/>
            <a:ext cx="963541" cy="888757"/>
            <a:chOff x="1835737" y="1632794"/>
            <a:chExt cx="963541" cy="888757"/>
          </a:xfrm>
        </p:grpSpPr>
        <p:sp>
          <p:nvSpPr>
            <p:cNvPr id="64" name="Oval 63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789580" y="3410687"/>
            <a:ext cx="963541" cy="888757"/>
            <a:chOff x="1835737" y="1632794"/>
            <a:chExt cx="963541" cy="888757"/>
          </a:xfrm>
        </p:grpSpPr>
        <p:sp>
          <p:nvSpPr>
            <p:cNvPr id="68" name="Oval 67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>
            <a:off x="2658537" y="3632428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7" idx="4"/>
            <a:endCxn id="58" idx="7"/>
          </p:cNvCxnSpPr>
          <p:nvPr/>
        </p:nvCxnSpPr>
        <p:spPr>
          <a:xfrm flipH="1">
            <a:off x="3059394" y="3656139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089949" y="3632428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4511540" y="3666811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4179435" y="3528706"/>
            <a:ext cx="5072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5902629" y="3666811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5458427" y="3645467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5537872" y="3538749"/>
            <a:ext cx="504606" cy="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70" idx="1"/>
          </p:cNvCxnSpPr>
          <p:nvPr/>
        </p:nvCxnSpPr>
        <p:spPr>
          <a:xfrm>
            <a:off x="6938491" y="3632428"/>
            <a:ext cx="254313" cy="4666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7360735" y="3645467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68" idx="6"/>
            <a:endCxn id="69" idx="2"/>
          </p:cNvCxnSpPr>
          <p:nvPr/>
        </p:nvCxnSpPr>
        <p:spPr>
          <a:xfrm>
            <a:off x="7024384" y="3528077"/>
            <a:ext cx="493933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2490138" y="4862059"/>
            <a:ext cx="963541" cy="888757"/>
            <a:chOff x="1835737" y="1632794"/>
            <a:chExt cx="963541" cy="888757"/>
          </a:xfrm>
        </p:grpSpPr>
        <p:sp>
          <p:nvSpPr>
            <p:cNvPr id="83" name="Oval 82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944631" y="4862059"/>
            <a:ext cx="963541" cy="888757"/>
            <a:chOff x="1835737" y="1632794"/>
            <a:chExt cx="963541" cy="888757"/>
          </a:xfrm>
        </p:grpSpPr>
        <p:sp>
          <p:nvSpPr>
            <p:cNvPr id="87" name="Oval 86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324414" y="4862059"/>
            <a:ext cx="963541" cy="888757"/>
            <a:chOff x="1835737" y="1632794"/>
            <a:chExt cx="963541" cy="888757"/>
          </a:xfrm>
        </p:grpSpPr>
        <p:sp>
          <p:nvSpPr>
            <p:cNvPr id="91" name="Oval 90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789580" y="4851387"/>
            <a:ext cx="963541" cy="888757"/>
            <a:chOff x="1835737" y="1632794"/>
            <a:chExt cx="963541" cy="888757"/>
          </a:xfrm>
        </p:grpSpPr>
        <p:sp>
          <p:nvSpPr>
            <p:cNvPr id="95" name="Oval 94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8" name="Straight Arrow Connector 97"/>
          <p:cNvCxnSpPr/>
          <p:nvPr/>
        </p:nvCxnSpPr>
        <p:spPr>
          <a:xfrm>
            <a:off x="2658537" y="5073128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84" idx="4"/>
            <a:endCxn id="85" idx="7"/>
          </p:cNvCxnSpPr>
          <p:nvPr/>
        </p:nvCxnSpPr>
        <p:spPr>
          <a:xfrm flipH="1">
            <a:off x="3059394" y="5096839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4089949" y="5073128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511540" y="5107511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4179435" y="4969406"/>
            <a:ext cx="5072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5902629" y="5107511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5458427" y="5086167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5537872" y="4979449"/>
            <a:ext cx="504606" cy="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97" idx="1"/>
          </p:cNvCxnSpPr>
          <p:nvPr/>
        </p:nvCxnSpPr>
        <p:spPr>
          <a:xfrm>
            <a:off x="6938491" y="5073128"/>
            <a:ext cx="254313" cy="4666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7360735" y="5086167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5" idx="6"/>
            <a:endCxn id="96" idx="2"/>
          </p:cNvCxnSpPr>
          <p:nvPr/>
        </p:nvCxnSpPr>
        <p:spPr>
          <a:xfrm>
            <a:off x="7024384" y="4968777"/>
            <a:ext cx="493933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itle 108"/>
          <p:cNvSpPr>
            <a:spLocks noGrp="1"/>
          </p:cNvSpPr>
          <p:nvPr>
            <p:ph type="title"/>
          </p:nvPr>
        </p:nvSpPr>
        <p:spPr>
          <a:xfrm>
            <a:off x="390366" y="-6523"/>
            <a:ext cx="8229600" cy="1600200"/>
          </a:xfrm>
        </p:spPr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524047" y="2663620"/>
            <a:ext cx="1013288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90366" y="3190377"/>
            <a:ext cx="1385684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6234" y="3694083"/>
            <a:ext cx="1719886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94497" y="4437021"/>
            <a:ext cx="17198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485846" y="4901264"/>
            <a:ext cx="1232910" cy="16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8702" y="5333500"/>
            <a:ext cx="1090054" cy="106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66843" y="4046624"/>
            <a:ext cx="2177086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610813" y="1667036"/>
            <a:ext cx="4304993" cy="1500223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3745886" y="4630882"/>
            <a:ext cx="1334274" cy="1251825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117120" y="119924"/>
            <a:ext cx="1334274" cy="1251825"/>
            <a:chOff x="203061" y="167664"/>
            <a:chExt cx="1334274" cy="1251825"/>
          </a:xfrm>
        </p:grpSpPr>
        <p:sp>
          <p:nvSpPr>
            <p:cNvPr id="125" name="TextBox 124"/>
            <p:cNvSpPr txBox="1"/>
            <p:nvPr/>
          </p:nvSpPr>
          <p:spPr>
            <a:xfrm>
              <a:off x="394377" y="639688"/>
              <a:ext cx="8781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enriched</a:t>
              </a:r>
              <a:endParaRPr lang="en-US" sz="1400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203061" y="167664"/>
              <a:ext cx="1334274" cy="1251825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508304" y="100828"/>
            <a:ext cx="1334274" cy="1251825"/>
            <a:chOff x="203061" y="167664"/>
            <a:chExt cx="1334274" cy="1251825"/>
          </a:xfrm>
        </p:grpSpPr>
        <p:sp>
          <p:nvSpPr>
            <p:cNvPr id="132" name="TextBox 131"/>
            <p:cNvSpPr txBox="1"/>
            <p:nvPr/>
          </p:nvSpPr>
          <p:spPr>
            <a:xfrm>
              <a:off x="394377" y="639688"/>
              <a:ext cx="88072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depleted</a:t>
              </a:r>
              <a:endParaRPr lang="en-US" sz="1400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203061" y="167664"/>
              <a:ext cx="1334274" cy="1251825"/>
            </a:xfrm>
            <a:prstGeom prst="ellipse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6" name="Oval 135"/>
          <p:cNvSpPr/>
          <p:nvPr/>
        </p:nvSpPr>
        <p:spPr>
          <a:xfrm>
            <a:off x="5210147" y="4630882"/>
            <a:ext cx="1334274" cy="1251825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245323" y="1756500"/>
            <a:ext cx="1334274" cy="1251825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276539" y="3167259"/>
            <a:ext cx="1334274" cy="1251825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6581532" y="3190377"/>
            <a:ext cx="1334274" cy="1251825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793631" y="3167259"/>
            <a:ext cx="2750790" cy="1251825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7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57200"/>
            <a:ext cx="6502400" cy="58928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7845993" y="432004"/>
            <a:ext cx="963541" cy="888757"/>
            <a:chOff x="1835737" y="1632794"/>
            <a:chExt cx="963541" cy="888757"/>
          </a:xfrm>
        </p:grpSpPr>
        <p:sp>
          <p:nvSpPr>
            <p:cNvPr id="5" name="Oval 4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845993" y="1579197"/>
            <a:ext cx="963541" cy="888757"/>
            <a:chOff x="1835737" y="1632794"/>
            <a:chExt cx="963541" cy="888757"/>
          </a:xfrm>
        </p:grpSpPr>
        <p:sp>
          <p:nvSpPr>
            <p:cNvPr id="9" name="Oval 8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824501" y="2734656"/>
            <a:ext cx="963541" cy="888757"/>
            <a:chOff x="1835737" y="1632794"/>
            <a:chExt cx="963541" cy="888757"/>
          </a:xfrm>
        </p:grpSpPr>
        <p:sp>
          <p:nvSpPr>
            <p:cNvPr id="13" name="Oval 12"/>
            <p:cNvSpPr/>
            <p:nvPr/>
          </p:nvSpPr>
          <p:spPr>
            <a:xfrm>
              <a:off x="1835737" y="1632794"/>
              <a:ext cx="234804" cy="2347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564474" y="1632794"/>
              <a:ext cx="234804" cy="234780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04575" y="2286771"/>
              <a:ext cx="234804" cy="234780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8014392" y="643073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7" idx="7"/>
          </p:cNvCxnSpPr>
          <p:nvPr/>
        </p:nvCxnSpPr>
        <p:spPr>
          <a:xfrm flipH="1">
            <a:off x="8415249" y="666784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991311" y="1790266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8412902" y="1824649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080797" y="1686544"/>
            <a:ext cx="5072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8402716" y="2980108"/>
            <a:ext cx="276883" cy="453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958514" y="2958764"/>
            <a:ext cx="234825" cy="487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8037959" y="2852046"/>
            <a:ext cx="504606" cy="2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1405" y="79841"/>
            <a:ext cx="51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239254" y="1320761"/>
            <a:ext cx="51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267901" y="2532894"/>
            <a:ext cx="51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69967" y="6001285"/>
            <a:ext cx="54713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494101" y="5923830"/>
            <a:ext cx="480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B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151" y="5938019"/>
            <a:ext cx="59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M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83169" y="5934449"/>
            <a:ext cx="59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48344" y="5933378"/>
            <a:ext cx="59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8000"/>
                </a:solidFill>
              </a:rPr>
              <a:t>B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25917" y="5947567"/>
            <a:ext cx="79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8000"/>
                </a:solidFill>
              </a:rPr>
              <a:t>M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38838" y="5924901"/>
            <a:ext cx="59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8000"/>
                </a:solidFill>
              </a:rPr>
              <a:t>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04550" y="5933378"/>
            <a:ext cx="59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8000"/>
                </a:solidFill>
              </a:rPr>
              <a:t>B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82123" y="5928471"/>
            <a:ext cx="79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8000"/>
                </a:solidFill>
              </a:rPr>
              <a:t>M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33240" y="5924901"/>
            <a:ext cx="59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8000"/>
                </a:solidFill>
              </a:rPr>
              <a:t>T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91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Motif profile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558001" y="1817472"/>
            <a:ext cx="3892530" cy="4216995"/>
          </a:xfrm>
        </p:spPr>
        <p:txBody>
          <a:bodyPr/>
          <a:lstStyle/>
          <a:p>
            <a:r>
              <a:rPr lang="en-US" dirty="0"/>
              <a:t>Use the profile to predict </a:t>
            </a:r>
            <a:r>
              <a:rPr lang="en-US" dirty="0" smtClean="0"/>
              <a:t>properties (what?) of </a:t>
            </a:r>
            <a:r>
              <a:rPr lang="en-US" dirty="0"/>
              <a:t>TF/targets/</a:t>
            </a:r>
            <a:r>
              <a:rPr lang="en-US" dirty="0" smtClean="0"/>
              <a:t>kinases</a:t>
            </a:r>
          </a:p>
          <a:p>
            <a:r>
              <a:rPr lang="en-US" dirty="0" smtClean="0"/>
              <a:t>A simple blustering of the profile apparently doesn’t lead to anything.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35418"/>
              </p:ext>
            </p:extLst>
          </p:nvPr>
        </p:nvGraphicFramePr>
        <p:xfrm>
          <a:off x="657053" y="1772067"/>
          <a:ext cx="3227756" cy="455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939"/>
                <a:gridCol w="806939"/>
                <a:gridCol w="806939"/>
                <a:gridCol w="806939"/>
              </a:tblGrid>
              <a:tr h="7846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M12</a:t>
                      </a:r>
                      <a:endParaRPr lang="en-US" dirty="0"/>
                    </a:p>
                  </a:txBody>
                  <a:tcPr/>
                </a:tc>
              </a:tr>
              <a:tr h="323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TF1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23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23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TFn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847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  <a:tr h="323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8478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847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Tg1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3230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8478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Tgn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159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2706</TotalTime>
  <Words>183</Words>
  <Application>Microsoft Macintosh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Executive</vt:lpstr>
      <vt:lpstr>Integrating transcription and phosphorylation networks</vt:lpstr>
      <vt:lpstr>Big picture</vt:lpstr>
      <vt:lpstr>Big picture</vt:lpstr>
      <vt:lpstr>PowerPoint Presentation</vt:lpstr>
      <vt:lpstr>Motif profile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modules in co-expression networks across species</dc:title>
  <dc:creator>Koon-Kiu Yan</dc:creator>
  <cp:lastModifiedBy>Koon-Kiu Yan</cp:lastModifiedBy>
  <cp:revision>95</cp:revision>
  <cp:lastPrinted>2012-04-24T23:06:39Z</cp:lastPrinted>
  <dcterms:created xsi:type="dcterms:W3CDTF">2012-04-23T02:13:28Z</dcterms:created>
  <dcterms:modified xsi:type="dcterms:W3CDTF">2012-06-12T21:49:27Z</dcterms:modified>
</cp:coreProperties>
</file>