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1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B71B7-174C-D841-B183-7191DAB8F21B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6066F-DAF1-0A49-8BCF-B7F6E04AE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Selection on </a:t>
            </a:r>
            <a:r>
              <a:rPr lang="en-US" dirty="0" err="1" smtClean="0"/>
              <a:t>tfs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Mapped all </a:t>
            </a:r>
            <a:r>
              <a:rPr lang="en-US" dirty="0" err="1" smtClean="0"/>
              <a:t>nonsyn</a:t>
            </a:r>
            <a:r>
              <a:rPr lang="en-US" dirty="0" smtClean="0"/>
              <a:t> and </a:t>
            </a:r>
            <a:r>
              <a:rPr lang="en-US" dirty="0" err="1" smtClean="0"/>
              <a:t>syn</a:t>
            </a:r>
            <a:r>
              <a:rPr lang="en-US" dirty="0" smtClean="0"/>
              <a:t> </a:t>
            </a:r>
            <a:r>
              <a:rPr lang="en-US" dirty="0" err="1" smtClean="0"/>
              <a:t>snps</a:t>
            </a:r>
            <a:r>
              <a:rPr lang="en-US" dirty="0" smtClean="0"/>
              <a:t> from Pilot data to longest transcript of gene and aligned with reference sequence</a:t>
            </a:r>
          </a:p>
          <a:p>
            <a:r>
              <a:rPr lang="en-US" dirty="0" smtClean="0"/>
              <a:t>Use PAML to compute </a:t>
            </a:r>
            <a:r>
              <a:rPr lang="en-US" dirty="0" err="1" smtClean="0"/>
              <a:t>pN/pS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in TF-TF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Spearman </a:t>
            </a:r>
            <a:r>
              <a:rPr lang="en-US" sz="2800" dirty="0" err="1" smtClean="0"/>
              <a:t>corr</a:t>
            </a:r>
            <a:r>
              <a:rPr lang="en-US" sz="2800" dirty="0" smtClean="0"/>
              <a:t> of </a:t>
            </a:r>
            <a:r>
              <a:rPr lang="en-US" sz="2800" dirty="0" err="1" smtClean="0"/>
              <a:t>pN/pS</a:t>
            </a:r>
            <a:r>
              <a:rPr lang="en-US" sz="2800" dirty="0" smtClean="0"/>
              <a:t> with </a:t>
            </a:r>
            <a:r>
              <a:rPr lang="en-US" sz="2800" dirty="0" err="1" smtClean="0"/>
              <a:t>h</a:t>
            </a:r>
            <a:r>
              <a:rPr lang="en-US" sz="2800" dirty="0" smtClean="0"/>
              <a:t> = -0.152 (</a:t>
            </a:r>
            <a:r>
              <a:rPr lang="en-US" sz="2800" dirty="0" err="1" smtClean="0"/>
              <a:t>pvalue</a:t>
            </a:r>
            <a:r>
              <a:rPr lang="en-US" sz="2800" dirty="0" smtClean="0"/>
              <a:t>=1.924e-1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Spearman </a:t>
            </a:r>
            <a:r>
              <a:rPr lang="en-US" sz="2800" dirty="0" err="1" smtClean="0"/>
              <a:t>corr</a:t>
            </a:r>
            <a:r>
              <a:rPr lang="en-US" sz="2800" dirty="0" smtClean="0"/>
              <a:t> with </a:t>
            </a:r>
            <a:r>
              <a:rPr lang="en-US" sz="2800" dirty="0" err="1" smtClean="0"/>
              <a:t>outdegree</a:t>
            </a:r>
            <a:r>
              <a:rPr lang="en-US" sz="2800" dirty="0" smtClean="0"/>
              <a:t> in TF-TF network=-0.27 (</a:t>
            </a:r>
            <a:r>
              <a:rPr lang="en-US" sz="2800" dirty="0" err="1" smtClean="0"/>
              <a:t>pvalue</a:t>
            </a:r>
            <a:r>
              <a:rPr lang="en-US" sz="2800" dirty="0" smtClean="0"/>
              <a:t>=1.729e-2)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3988" y="3649904"/>
          <a:ext cx="710623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1043571"/>
                <a:gridCol w="1140031"/>
                <a:gridCol w="1170032"/>
                <a:gridCol w="1140031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middle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bottom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Wilcoxon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pval</a:t>
                      </a:r>
                      <a:r>
                        <a:rPr lang="en-US" baseline="0" dirty="0" smtClean="0"/>
                        <a:t> (TM)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Wilcoxon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pval</a:t>
                      </a:r>
                      <a:r>
                        <a:rPr lang="en-US" baseline="0" dirty="0" smtClean="0"/>
                        <a:t> (TB)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Wilcoxon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pval</a:t>
                      </a:r>
                      <a:r>
                        <a:rPr lang="en-US" baseline="0" dirty="0" smtClean="0"/>
                        <a:t> (MB)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pN/pS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6.536e-2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6.759e-2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5.309e-1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0019" y="5285018"/>
            <a:ext cx="4710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-Kept </a:t>
            </a:r>
            <a:r>
              <a:rPr lang="en-US" dirty="0" err="1" smtClean="0"/>
              <a:t>TFs</a:t>
            </a:r>
            <a:r>
              <a:rPr lang="en-US" dirty="0" smtClean="0"/>
              <a:t> with </a:t>
            </a:r>
            <a:r>
              <a:rPr lang="en-US" dirty="0" err="1" smtClean="0"/>
              <a:t>pN/pS</a:t>
            </a:r>
            <a:r>
              <a:rPr lang="en-US" dirty="0" smtClean="0"/>
              <a:t> &lt; 60 (</a:t>
            </a:r>
            <a:r>
              <a:rPr lang="en-US" dirty="0" smtClean="0"/>
              <a:t>so </a:t>
            </a:r>
            <a:r>
              <a:rPr lang="en-US" dirty="0" err="1" smtClean="0"/>
              <a:t>dS</a:t>
            </a:r>
            <a:r>
              <a:rPr lang="en-US" dirty="0" smtClean="0"/>
              <a:t>&gt;0)</a:t>
            </a:r>
            <a:endParaRPr lang="en-US" dirty="0" smtClean="0"/>
          </a:p>
          <a:p>
            <a:r>
              <a:rPr lang="en-US" dirty="0" smtClean="0"/>
              <a:t>-For </a:t>
            </a:r>
            <a:r>
              <a:rPr lang="en-US" dirty="0" smtClean="0"/>
              <a:t>80 </a:t>
            </a:r>
            <a:r>
              <a:rPr lang="en-US" dirty="0" err="1" smtClean="0"/>
              <a:t>TFs</a:t>
            </a:r>
            <a:r>
              <a:rPr lang="en-US" dirty="0" smtClean="0"/>
              <a:t>, ~10 </a:t>
            </a:r>
            <a:r>
              <a:rPr lang="en-US" dirty="0" err="1" smtClean="0"/>
              <a:t>TFs</a:t>
            </a:r>
            <a:r>
              <a:rPr lang="en-US" dirty="0" smtClean="0"/>
              <a:t> no </a:t>
            </a:r>
            <a:r>
              <a:rPr lang="en-US" dirty="0" err="1" smtClean="0"/>
              <a:t>syn</a:t>
            </a:r>
            <a:r>
              <a:rPr lang="en-US" dirty="0" smtClean="0"/>
              <a:t> </a:t>
            </a:r>
            <a:r>
              <a:rPr lang="en-US" dirty="0" err="1" smtClean="0"/>
              <a:t>snp</a:t>
            </a:r>
            <a:r>
              <a:rPr lang="en-US" dirty="0" smtClean="0"/>
              <a:t> so </a:t>
            </a:r>
            <a:r>
              <a:rPr lang="en-US" dirty="0" err="1" smtClean="0"/>
              <a:t>pN/pS</a:t>
            </a:r>
            <a:r>
              <a:rPr lang="en-US" dirty="0" smtClean="0"/>
              <a:t> is artificially too large; ~20 </a:t>
            </a:r>
            <a:r>
              <a:rPr lang="en-US" dirty="0" err="1" smtClean="0"/>
              <a:t>TFs</a:t>
            </a:r>
            <a:r>
              <a:rPr lang="en-US" dirty="0" smtClean="0"/>
              <a:t> do not</a:t>
            </a:r>
            <a:r>
              <a:rPr lang="en-US" dirty="0" smtClean="0"/>
              <a:t> have any </a:t>
            </a:r>
            <a:r>
              <a:rPr lang="en-US" dirty="0" err="1" smtClean="0"/>
              <a:t>snps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in entire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Spearman </a:t>
            </a:r>
            <a:r>
              <a:rPr lang="en-US" dirty="0" err="1" smtClean="0"/>
              <a:t>corr</a:t>
            </a:r>
            <a:r>
              <a:rPr lang="en-US" dirty="0" smtClean="0"/>
              <a:t> of </a:t>
            </a:r>
            <a:r>
              <a:rPr lang="en-US" dirty="0" err="1" smtClean="0"/>
              <a:t>Indegree</a:t>
            </a:r>
            <a:r>
              <a:rPr lang="en-US" dirty="0" smtClean="0"/>
              <a:t> with Omega=-0.07, </a:t>
            </a:r>
            <a:r>
              <a:rPr lang="en-US" dirty="0" err="1" smtClean="0"/>
              <a:t>pvalue</a:t>
            </a:r>
            <a:r>
              <a:rPr lang="en-US" dirty="0" smtClean="0"/>
              <a:t>=7.234e-</a:t>
            </a:r>
            <a:r>
              <a:rPr lang="en-US" dirty="0" smtClean="0"/>
              <a:t>08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TFs</a:t>
            </a:r>
            <a:r>
              <a:rPr lang="en-US" dirty="0" smtClean="0"/>
              <a:t>: spearman </a:t>
            </a:r>
            <a:r>
              <a:rPr lang="en-US" dirty="0" err="1" smtClean="0"/>
              <a:t>corr</a:t>
            </a:r>
            <a:r>
              <a:rPr lang="en-US" dirty="0" smtClean="0"/>
              <a:t> of </a:t>
            </a:r>
            <a:r>
              <a:rPr lang="en-US" dirty="0" err="1" smtClean="0"/>
              <a:t>Outdegree</a:t>
            </a:r>
            <a:r>
              <a:rPr lang="en-US" dirty="0" smtClean="0"/>
              <a:t> with Omega=-0.13, </a:t>
            </a:r>
            <a:r>
              <a:rPr lang="en-US" dirty="0" err="1" smtClean="0"/>
              <a:t>pvalue</a:t>
            </a:r>
            <a:r>
              <a:rPr lang="en-US" dirty="0" smtClean="0"/>
              <a:t>=2.412e-1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0019" y="5285018"/>
            <a:ext cx="4710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-Kept all genes with </a:t>
            </a:r>
            <a:r>
              <a:rPr lang="en-US" dirty="0" err="1" smtClean="0"/>
              <a:t>pN/pS</a:t>
            </a:r>
            <a:r>
              <a:rPr lang="en-US" dirty="0" smtClean="0"/>
              <a:t> &lt; 60 (</a:t>
            </a:r>
            <a:r>
              <a:rPr lang="en-US" dirty="0" smtClean="0"/>
              <a:t>so </a:t>
            </a:r>
            <a:r>
              <a:rPr lang="en-US" dirty="0" err="1" smtClean="0"/>
              <a:t>dS</a:t>
            </a:r>
            <a:r>
              <a:rPr lang="en-US" dirty="0" smtClean="0"/>
              <a:t>&gt;0)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when include </a:t>
            </a:r>
            <a:r>
              <a:rPr lang="en-US" dirty="0" err="1" smtClean="0"/>
              <a:t>dS</a:t>
            </a:r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Spearman </a:t>
            </a:r>
            <a:r>
              <a:rPr lang="en-US" dirty="0" err="1" smtClean="0"/>
              <a:t>corr</a:t>
            </a:r>
            <a:r>
              <a:rPr lang="en-US" dirty="0" smtClean="0"/>
              <a:t> of </a:t>
            </a:r>
            <a:r>
              <a:rPr lang="en-US" dirty="0" err="1" smtClean="0"/>
              <a:t>pN/pS</a:t>
            </a:r>
            <a:r>
              <a:rPr lang="en-US" dirty="0" smtClean="0"/>
              <a:t> with </a:t>
            </a:r>
            <a:r>
              <a:rPr lang="en-US" dirty="0" err="1" smtClean="0"/>
              <a:t>h</a:t>
            </a:r>
            <a:r>
              <a:rPr lang="en-US" dirty="0" smtClean="0"/>
              <a:t> = -</a:t>
            </a:r>
            <a:r>
              <a:rPr lang="en-US" dirty="0" smtClean="0"/>
              <a:t>0.02 </a:t>
            </a:r>
            <a:r>
              <a:rPr lang="en-US" dirty="0" smtClean="0"/>
              <a:t>(</a:t>
            </a:r>
            <a:r>
              <a:rPr lang="en-US" dirty="0" err="1" smtClean="0"/>
              <a:t>pvalue</a:t>
            </a:r>
            <a:r>
              <a:rPr lang="en-US" dirty="0" smtClean="0"/>
              <a:t>=0.8269)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3988" y="3161027"/>
          <a:ext cx="710623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1043571"/>
                <a:gridCol w="1140031"/>
                <a:gridCol w="1170032"/>
                <a:gridCol w="1140031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middle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bottom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Wilcoxon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pval</a:t>
                      </a:r>
                      <a:r>
                        <a:rPr lang="en-US" baseline="0" dirty="0" smtClean="0"/>
                        <a:t> (TM)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Wilcoxon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pval</a:t>
                      </a:r>
                      <a:r>
                        <a:rPr lang="en-US" baseline="0" dirty="0" smtClean="0"/>
                        <a:t> (TB)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Wilcoxon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pval</a:t>
                      </a:r>
                      <a:r>
                        <a:rPr lang="en-US" baseline="0" dirty="0" smtClean="0"/>
                        <a:t> (MB)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pN/pS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24.740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60.676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2.56e-1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5.57e-1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2.73e-1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259</Words>
  <Application>Microsoft Macintosh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Selection on tfs</vt:lpstr>
      <vt:lpstr>Method</vt:lpstr>
      <vt:lpstr>Results in TF-TF network</vt:lpstr>
      <vt:lpstr>Results in entire network</vt:lpstr>
      <vt:lpstr>Results when include dS=0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Ekta Khurana</dc:creator>
  <cp:lastModifiedBy>Ekta Khurana</cp:lastModifiedBy>
  <cp:revision>30</cp:revision>
  <dcterms:created xsi:type="dcterms:W3CDTF">2012-05-14T15:13:28Z</dcterms:created>
  <dcterms:modified xsi:type="dcterms:W3CDTF">2012-05-14T19:36:00Z</dcterms:modified>
</cp:coreProperties>
</file>