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236B-C181-466A-8DFF-EE5F2DB8C63A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847C-3160-4C7C-A367-9CFC2A2B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5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236B-C181-466A-8DFF-EE5F2DB8C63A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847C-3160-4C7C-A367-9CFC2A2B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6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236B-C181-466A-8DFF-EE5F2DB8C63A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847C-3160-4C7C-A367-9CFC2A2B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53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236B-C181-466A-8DFF-EE5F2DB8C63A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847C-3160-4C7C-A367-9CFC2A2B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7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236B-C181-466A-8DFF-EE5F2DB8C63A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847C-3160-4C7C-A367-9CFC2A2B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6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236B-C181-466A-8DFF-EE5F2DB8C63A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847C-3160-4C7C-A367-9CFC2A2B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73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236B-C181-466A-8DFF-EE5F2DB8C63A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847C-3160-4C7C-A367-9CFC2A2B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7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236B-C181-466A-8DFF-EE5F2DB8C63A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847C-3160-4C7C-A367-9CFC2A2B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64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236B-C181-466A-8DFF-EE5F2DB8C63A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847C-3160-4C7C-A367-9CFC2A2B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7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236B-C181-466A-8DFF-EE5F2DB8C63A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847C-3160-4C7C-A367-9CFC2A2B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5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236B-C181-466A-8DFF-EE5F2DB8C63A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847C-3160-4C7C-A367-9CFC2A2B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C236B-C181-466A-8DFF-EE5F2DB8C63A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3847C-3160-4C7C-A367-9CFC2A2B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Some modEncode</a:t>
            </a:r>
            <a:r>
              <a:rPr lang="en-US" dirty="0" smtClean="0"/>
              <a:t> </a:t>
            </a:r>
            <a:r>
              <a:rPr lang="en-US" dirty="0" err="1" smtClean="0"/>
              <a:t>miRNA</a:t>
            </a:r>
            <a:r>
              <a:rPr lang="en-US" dirty="0" smtClean="0"/>
              <a:t> Comparison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AH, JR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3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if Harmanci\Desktop\human_mirnas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990600"/>
            <a:ext cx="11382330" cy="543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315200" y="5943600"/>
            <a:ext cx="0" cy="4798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686846" y="5943600"/>
            <a:ext cx="0" cy="4798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05600" y="6477000"/>
            <a:ext cx="1810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H1-HESC (2 Reps)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781800" y="1908061"/>
            <a:ext cx="304800" cy="6827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696200" y="1886090"/>
            <a:ext cx="0" cy="7393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28421" y="1535668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56 </a:t>
            </a:r>
            <a:r>
              <a:rPr lang="en-US" dirty="0" err="1" smtClean="0"/>
              <a:t>miRNAs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93310" y="1538729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45 </a:t>
            </a:r>
            <a:r>
              <a:rPr lang="en-US" dirty="0" err="1" smtClean="0"/>
              <a:t>miRAs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28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Worm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9362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2050" name="Picture 2" descr="C:\Users\Arif Harmanci\Desktop\worm_mirnas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951259"/>
            <a:ext cx="11277600" cy="538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Brace 3"/>
          <p:cNvSpPr/>
          <p:nvPr/>
        </p:nvSpPr>
        <p:spPr>
          <a:xfrm rot="5400000">
            <a:off x="2057400" y="5668962"/>
            <a:ext cx="304800" cy="609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6" name="Right Brace 5"/>
          <p:cNvSpPr/>
          <p:nvPr/>
        </p:nvSpPr>
        <p:spPr>
          <a:xfrm rot="5400000">
            <a:off x="2781300" y="5554662"/>
            <a:ext cx="304800" cy="838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62200" y="1935162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05000" y="1642030"/>
            <a:ext cx="999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L1 arrest</a:t>
            </a:r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 rot="5400000">
            <a:off x="4533899" y="4640262"/>
            <a:ext cx="304801" cy="2667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1" name="Right Brace 10"/>
          <p:cNvSpPr/>
          <p:nvPr/>
        </p:nvSpPr>
        <p:spPr>
          <a:xfrm rot="5400000">
            <a:off x="6329925" y="5511238"/>
            <a:ext cx="304799" cy="9250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 rot="20490994">
            <a:off x="1482934" y="6201912"/>
            <a:ext cx="907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Embryo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20490994">
            <a:off x="2436601" y="6154156"/>
            <a:ext cx="802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Larvae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20490994">
            <a:off x="3883443" y="6154156"/>
            <a:ext cx="1313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Young Adult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20490994">
            <a:off x="6212917" y="6142295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Adult</a:t>
            </a:r>
            <a:endParaRPr lang="en-US" dirty="0"/>
          </a:p>
        </p:txBody>
      </p:sp>
      <p:sp>
        <p:nvSpPr>
          <p:cNvPr id="16" name="Right Brace 15"/>
          <p:cNvSpPr/>
          <p:nvPr/>
        </p:nvSpPr>
        <p:spPr>
          <a:xfrm rot="5400000">
            <a:off x="7338217" y="5387181"/>
            <a:ext cx="334963" cy="114300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 rot="20490994">
            <a:off x="7166967" y="6092598"/>
            <a:ext cx="856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Male</a:t>
            </a:r>
          </a:p>
          <a:p>
            <a:r>
              <a:rPr lang="en-US" dirty="0" smtClean="0"/>
              <a:t>Tissues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828800" y="3810000"/>
            <a:ext cx="6248400" cy="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752600" y="4648200"/>
            <a:ext cx="6248400" cy="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209800" y="1935162"/>
            <a:ext cx="1371600" cy="2255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343575" y="1611868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44 </a:t>
            </a:r>
            <a:r>
              <a:rPr lang="en-US" dirty="0" err="1" smtClean="0"/>
              <a:t>miRNAs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72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Arif Harmanci\Desktop\fly_mirnas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5595" y="741363"/>
            <a:ext cx="11697395" cy="558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 rot="5400000">
            <a:off x="5067300" y="4487862"/>
            <a:ext cx="304800" cy="2971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9" name="TextBox 8"/>
          <p:cNvSpPr txBox="1"/>
          <p:nvPr/>
        </p:nvSpPr>
        <p:spPr>
          <a:xfrm rot="20490994">
            <a:off x="4848382" y="6201912"/>
            <a:ext cx="907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Embryo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038600" y="1981200"/>
            <a:ext cx="304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52800" y="1676400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 </a:t>
            </a:r>
            <a:r>
              <a:rPr lang="en-US" dirty="0" err="1" smtClean="0"/>
              <a:t>miRNAs</a:t>
            </a:r>
            <a:endParaRPr lang="en-US" dirty="0"/>
          </a:p>
        </p:txBody>
      </p:sp>
      <p:sp>
        <p:nvSpPr>
          <p:cNvPr id="14" name="Right Brace 13"/>
          <p:cNvSpPr/>
          <p:nvPr/>
        </p:nvSpPr>
        <p:spPr>
          <a:xfrm rot="5400000">
            <a:off x="2575719" y="4968081"/>
            <a:ext cx="334962" cy="1981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 rot="20490994">
            <a:off x="2373905" y="6218642"/>
            <a:ext cx="802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Larvae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20490994">
            <a:off x="7242617" y="6230356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Adult</a:t>
            </a:r>
            <a:endParaRPr lang="en-US" dirty="0"/>
          </a:p>
        </p:txBody>
      </p:sp>
      <p:sp>
        <p:nvSpPr>
          <p:cNvPr id="17" name="Right Brace 16"/>
          <p:cNvSpPr/>
          <p:nvPr/>
        </p:nvSpPr>
        <p:spPr>
          <a:xfrm rot="5400000">
            <a:off x="7429500" y="5097462"/>
            <a:ext cx="304800" cy="1752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54702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35</Words>
  <Application>Microsoft Office PowerPoint</Application>
  <PresentationFormat>On-screen Show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Some modEncode miRNA Comparison</vt:lpstr>
      <vt:lpstr>Human</vt:lpstr>
      <vt:lpstr>Worm</vt:lpstr>
      <vt:lpstr>Fly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modEncode miRNA Comparison</dc:title>
  <dc:creator>Arif Harmanci</dc:creator>
  <cp:lastModifiedBy>Arif Harmanci</cp:lastModifiedBy>
  <cp:revision>8</cp:revision>
  <dcterms:created xsi:type="dcterms:W3CDTF">2012-04-17T13:06:47Z</dcterms:created>
  <dcterms:modified xsi:type="dcterms:W3CDTF">2012-04-17T15:18:33Z</dcterms:modified>
</cp:coreProperties>
</file>