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587" autoAdjust="0"/>
  </p:normalViewPr>
  <p:slideViewPr>
    <p:cSldViewPr snapToGrid="0" snapToObjects="1">
      <p:cViewPr varScale="1">
        <p:scale>
          <a:sx n="130" d="100"/>
          <a:sy n="130" d="100"/>
        </p:scale>
        <p:origin x="-5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A763-C99C-5A48-83CE-0DCBB56CF15C}" type="datetimeFigureOut">
              <a:rPr lang="en-US" smtClean="0"/>
              <a:t>4/17/12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8B3-CDF2-5A4F-84A7-57BCBDD7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9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A763-C99C-5A48-83CE-0DCBB56CF15C}" type="datetimeFigureOut">
              <a:rPr lang="en-US" smtClean="0"/>
              <a:t>4/17/12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8B3-CDF2-5A4F-84A7-57BCBDD7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64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A763-C99C-5A48-83CE-0DCBB56CF15C}" type="datetimeFigureOut">
              <a:rPr lang="en-US" smtClean="0"/>
              <a:t>4/17/12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8B3-CDF2-5A4F-84A7-57BCBDD7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0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A763-C99C-5A48-83CE-0DCBB56CF15C}" type="datetimeFigureOut">
              <a:rPr lang="en-US" smtClean="0"/>
              <a:t>4/17/12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8B3-CDF2-5A4F-84A7-57BCBDD7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56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A763-C99C-5A48-83CE-0DCBB56CF15C}" type="datetimeFigureOut">
              <a:rPr lang="en-US" smtClean="0"/>
              <a:t>4/17/12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8B3-CDF2-5A4F-84A7-57BCBDD7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8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A763-C99C-5A48-83CE-0DCBB56CF15C}" type="datetimeFigureOut">
              <a:rPr lang="en-US" smtClean="0"/>
              <a:t>4/17/12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8B3-CDF2-5A4F-84A7-57BCBDD7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3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A763-C99C-5A48-83CE-0DCBB56CF15C}" type="datetimeFigureOut">
              <a:rPr lang="en-US" smtClean="0"/>
              <a:t>4/17/12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8B3-CDF2-5A4F-84A7-57BCBDD7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8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A763-C99C-5A48-83CE-0DCBB56CF15C}" type="datetimeFigureOut">
              <a:rPr lang="en-US" smtClean="0"/>
              <a:t>4/17/12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8B3-CDF2-5A4F-84A7-57BCBDD7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00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A763-C99C-5A48-83CE-0DCBB56CF15C}" type="datetimeFigureOut">
              <a:rPr lang="en-US" smtClean="0"/>
              <a:t>4/17/12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8B3-CDF2-5A4F-84A7-57BCBDD7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7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A763-C99C-5A48-83CE-0DCBB56CF15C}" type="datetimeFigureOut">
              <a:rPr lang="en-US" smtClean="0"/>
              <a:t>4/17/12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8B3-CDF2-5A4F-84A7-57BCBDD7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77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A763-C99C-5A48-83CE-0DCBB56CF15C}" type="datetimeFigureOut">
              <a:rPr lang="en-US" smtClean="0"/>
              <a:t>4/17/12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D8B3-CDF2-5A4F-84A7-57BCBDD7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38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0A763-C99C-5A48-83CE-0DCBB56CF15C}" type="datetimeFigureOut">
              <a:rPr lang="en-US" smtClean="0"/>
              <a:t>4/17/12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4D8B3-CDF2-5A4F-84A7-57BCBDD769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6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Genotyping PPGs by junctions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</a:t>
            </a:r>
          </a:p>
          <a:p>
            <a:r>
              <a:rPr lang="en-US" smtClean="0"/>
              <a:t>April 18,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7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pproach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858" r="38141"/>
          <a:stretch/>
        </p:blipFill>
        <p:spPr>
          <a:xfrm>
            <a:off x="703384" y="2012460"/>
            <a:ext cx="7520421" cy="4572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45154" y="391719"/>
            <a:ext cx="2188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Informative junctions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>
            <a:off x="3839602" y="761051"/>
            <a:ext cx="3272398" cy="15737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5" idx="2"/>
          </p:cNvCxnSpPr>
          <p:nvPr/>
        </p:nvCxnSpPr>
        <p:spPr>
          <a:xfrm>
            <a:off x="3839602" y="761051"/>
            <a:ext cx="2188013" cy="15737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839602" y="761051"/>
            <a:ext cx="966861" cy="15737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</p:cNvCxnSpPr>
          <p:nvPr/>
        </p:nvCxnSpPr>
        <p:spPr>
          <a:xfrm flipH="1">
            <a:off x="3800231" y="761051"/>
            <a:ext cx="39371" cy="15737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2"/>
          </p:cNvCxnSpPr>
          <p:nvPr/>
        </p:nvCxnSpPr>
        <p:spPr>
          <a:xfrm flipH="1">
            <a:off x="3302000" y="761051"/>
            <a:ext cx="537602" cy="15737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2"/>
          </p:cNvCxnSpPr>
          <p:nvPr/>
        </p:nvCxnSpPr>
        <p:spPr>
          <a:xfrm flipH="1">
            <a:off x="2745155" y="761051"/>
            <a:ext cx="1094447" cy="15737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</p:cNvCxnSpPr>
          <p:nvPr/>
        </p:nvCxnSpPr>
        <p:spPr>
          <a:xfrm flipH="1">
            <a:off x="2452078" y="761051"/>
            <a:ext cx="1387524" cy="15737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Left Brace 33"/>
          <p:cNvSpPr/>
          <p:nvPr/>
        </p:nvSpPr>
        <p:spPr>
          <a:xfrm rot="5400000">
            <a:off x="5587178" y="-54551"/>
            <a:ext cx="351693" cy="354787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769708" y="1061889"/>
            <a:ext cx="2458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Uninformative junctions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44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Genotyping splice-junctions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746092" y="2108472"/>
            <a:ext cx="3793432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949126" y="2329015"/>
            <a:ext cx="548640" cy="5618"/>
          </a:xfrm>
          <a:prstGeom prst="line">
            <a:avLst/>
          </a:prstGeom>
          <a:ln>
            <a:solidFill>
              <a:srgbClr val="00FF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6200000" flipV="1">
            <a:off x="3098345" y="2108566"/>
            <a:ext cx="4852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74985" y="2295964"/>
            <a:ext cx="1026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1       d2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46092" y="3878385"/>
            <a:ext cx="5640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Relaxed genotyping:          min(d1,d2) &gt;   5% of read length</a:t>
            </a:r>
          </a:p>
          <a:p>
            <a:r>
              <a:rPr lang="en-US" dirty="0" smtClean="0"/>
              <a:t>Conservative genotyping: min(d1,d2) &gt; 15% of read length</a:t>
            </a:r>
          </a:p>
        </p:txBody>
      </p:sp>
    </p:spTree>
    <p:extLst>
      <p:ext uri="{BB962C8B-B14F-4D97-AF65-F5344CB8AC3E}">
        <p14:creationId xmlns:p14="http://schemas.microsoft.com/office/powerpoint/2010/main" val="2349329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Frequency_by_population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33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50</Words>
  <Application>Microsoft Macintosh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Genotyping PPGs by junctions</vt:lpstr>
      <vt:lpstr>PowerPoint Presentation</vt:lpstr>
      <vt:lpstr>Genotyping splice-junctions</vt:lpstr>
      <vt:lpstr>PowerPoint Presentation</vt:lpstr>
    </vt:vector>
  </TitlesOfParts>
  <Company>Yale univesity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Alexej Abyzov</dc:creator>
  <cp:lastModifiedBy>Alexej Abyzov</cp:lastModifiedBy>
  <cp:revision>10</cp:revision>
  <dcterms:created xsi:type="dcterms:W3CDTF">2012-04-17T21:02:29Z</dcterms:created>
  <dcterms:modified xsi:type="dcterms:W3CDTF">2012-04-18T02:02:57Z</dcterms:modified>
</cp:coreProperties>
</file>