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8A4E2-71F8-4A46-8A65-0EC38B1596CA}" type="datetimeFigureOut">
              <a:rPr lang="en-US" smtClean="0"/>
              <a:t>3/14/12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9315-C209-1349-B612-C22BD32E9F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2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Diffusion of Tweets</a:t>
            </a:r>
            <a:br>
              <a:rPr lang="en-US" dirty="0" smtClean="0"/>
            </a:br>
            <a:r>
              <a:rPr lang="en-US" dirty="0" smtClean="0"/>
              <a:t>Nets 3-15-12</a:t>
            </a:r>
            <a:br>
              <a:rPr lang="en-US" dirty="0" smtClean="0"/>
            </a:br>
            <a:r>
              <a:rPr lang="en-US" dirty="0" smtClean="0"/>
              <a:t>RR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network of #</a:t>
            </a:r>
            <a:r>
              <a:rPr lang="en-US" dirty="0" err="1" smtClean="0"/>
              <a:t>ows</a:t>
            </a:r>
            <a:endParaRPr lang="en-US" dirty="0"/>
          </a:p>
        </p:txBody>
      </p:sp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08" r="-60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922863" y="3193078"/>
            <a:ext cx="712173" cy="759692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240"/>
            <a:ext cx="8229600" cy="1143000"/>
          </a:xfrm>
        </p:spPr>
        <p:txBody>
          <a:bodyPr/>
          <a:lstStyle/>
          <a:p>
            <a:r>
              <a:rPr lang="en-US" dirty="0" smtClean="0"/>
              <a:t>Datasets using </a:t>
            </a:r>
            <a:r>
              <a:rPr lang="en-US" dirty="0" err="1" smtClean="0"/>
              <a:t>Truthy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240"/>
            <a:ext cx="8229600" cy="49498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Datasets are large, but </a:t>
            </a:r>
            <a:r>
              <a:rPr lang="en-US" dirty="0" err="1" smtClean="0"/>
              <a:t>RTs</a:t>
            </a:r>
            <a:r>
              <a:rPr lang="en-US" dirty="0" smtClean="0"/>
              <a:t> for single tweets dataset are smaller</a:t>
            </a:r>
          </a:p>
          <a:p>
            <a:r>
              <a:rPr lang="en-US" dirty="0" smtClean="0"/>
              <a:t>Starts with 190,517 tweets with #</a:t>
            </a:r>
            <a:r>
              <a:rPr lang="en-US" dirty="0" err="1" smtClean="0"/>
              <a:t>ows</a:t>
            </a:r>
            <a:endParaRPr lang="en-US" dirty="0" smtClean="0"/>
          </a:p>
          <a:p>
            <a:r>
              <a:rPr lang="en-US" dirty="0" smtClean="0"/>
              <a:t>Top </a:t>
            </a:r>
            <a:r>
              <a:rPr lang="en-US" dirty="0" err="1" smtClean="0"/>
              <a:t>retweeted</a:t>
            </a:r>
            <a:r>
              <a:rPr lang="en-US" dirty="0" smtClean="0"/>
              <a:t> is @</a:t>
            </a:r>
            <a:r>
              <a:rPr lang="en-US" dirty="0" err="1" smtClean="0"/>
              <a:t>OccupyWallStNYC</a:t>
            </a:r>
            <a:r>
              <a:rPr lang="en-US" dirty="0" smtClean="0"/>
              <a:t> with 3,600 </a:t>
            </a:r>
            <a:r>
              <a:rPr lang="en-US" dirty="0" err="1" smtClean="0"/>
              <a:t>retweets</a:t>
            </a:r>
            <a:r>
              <a:rPr lang="en-US" dirty="0" smtClean="0"/>
              <a:t> containing the term #</a:t>
            </a:r>
            <a:r>
              <a:rPr lang="en-US" dirty="0" err="1" smtClean="0"/>
              <a:t>ows</a:t>
            </a:r>
            <a:endParaRPr lang="en-US" dirty="0" smtClean="0"/>
          </a:p>
          <a:p>
            <a:r>
              <a:rPr lang="en-US" dirty="0" smtClean="0"/>
              <a:t>Downloaded 500 of the 3,600 tweets at once found an average of 22 </a:t>
            </a:r>
            <a:r>
              <a:rPr lang="en-US" dirty="0" err="1" smtClean="0"/>
              <a:t>retweets</a:t>
            </a:r>
            <a:r>
              <a:rPr lang="en-US" dirty="0" smtClean="0"/>
              <a:t> of a particular tweets, with a level of 2</a:t>
            </a:r>
          </a:p>
          <a:p>
            <a:r>
              <a:rPr lang="en-US" dirty="0" smtClean="0"/>
              <a:t>The data sets are not as large as I thought they were, using the twitter API, may go back to that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using my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Searched for #DNA, found 1,906 tweets in past 3 minutes</a:t>
            </a:r>
          </a:p>
          <a:p>
            <a:r>
              <a:rPr lang="en-US" dirty="0" smtClean="0"/>
              <a:t>Top </a:t>
            </a:r>
            <a:r>
              <a:rPr lang="en-US" dirty="0" err="1" smtClean="0"/>
              <a:t>retweeted</a:t>
            </a:r>
            <a:r>
              <a:rPr lang="en-US" dirty="0" smtClean="0"/>
              <a:t> was @</a:t>
            </a:r>
            <a:r>
              <a:rPr lang="en-US" dirty="0" err="1" smtClean="0"/>
              <a:t>aplusk</a:t>
            </a:r>
            <a:r>
              <a:rPr lang="en-US" dirty="0" smtClean="0"/>
              <a:t> with 631 </a:t>
            </a:r>
            <a:r>
              <a:rPr lang="en-US" dirty="0" err="1" smtClean="0"/>
              <a:t>retweets</a:t>
            </a:r>
            <a:endParaRPr lang="en-US" dirty="0" smtClean="0"/>
          </a:p>
          <a:p>
            <a:r>
              <a:rPr lang="en-US" dirty="0" smtClean="0"/>
              <a:t>Out of the 631, there were 281 </a:t>
            </a:r>
            <a:r>
              <a:rPr lang="en-US" dirty="0" err="1" smtClean="0"/>
              <a:t>retweets</a:t>
            </a:r>
            <a:r>
              <a:rPr lang="en-US" dirty="0" smtClean="0"/>
              <a:t> of the unique original tweet, also with a level of 2</a:t>
            </a:r>
          </a:p>
          <a:p>
            <a:r>
              <a:rPr lang="en-US" dirty="0" smtClean="0"/>
              <a:t>There is some discrepancy between our two APIs.</a:t>
            </a:r>
          </a:p>
          <a:p>
            <a:r>
              <a:rPr lang="en-US" dirty="0" err="1" smtClean="0"/>
              <a:t>Truthy</a:t>
            </a:r>
            <a:r>
              <a:rPr lang="en-US" dirty="0" smtClean="0"/>
              <a:t> cleans up the data of noisy tweets or ones that don’t pertain to politics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81639"/>
            <a:ext cx="8409349" cy="544841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With the 281 </a:t>
            </a:r>
            <a:r>
              <a:rPr lang="en-US" dirty="0" err="1" smtClean="0"/>
              <a:t>retweets</a:t>
            </a:r>
            <a:r>
              <a:rPr lang="en-US" dirty="0" smtClean="0"/>
              <a:t> we can make more interesting trees, then with the 12 </a:t>
            </a:r>
            <a:r>
              <a:rPr lang="en-US" dirty="0" err="1" smtClean="0"/>
              <a:t>retweets</a:t>
            </a:r>
            <a:r>
              <a:rPr lang="en-US" dirty="0" smtClean="0"/>
              <a:t>, still a little hard to figure out the levels and parsing</a:t>
            </a:r>
          </a:p>
          <a:p>
            <a:r>
              <a:rPr lang="en-US" dirty="0" smtClean="0"/>
              <a:t>Contacted </a:t>
            </a:r>
            <a:r>
              <a:rPr lang="en-US" dirty="0" err="1" smtClean="0"/>
              <a:t>Truthy</a:t>
            </a:r>
            <a:r>
              <a:rPr lang="en-US" dirty="0" smtClean="0"/>
              <a:t> to see if they could possibly help me network part.</a:t>
            </a:r>
          </a:p>
          <a:p>
            <a:r>
              <a:rPr lang="en-US" dirty="0" smtClean="0"/>
              <a:t>Otherwise I am going to continue on developing the </a:t>
            </a:r>
            <a:r>
              <a:rPr lang="en-US" dirty="0" err="1" smtClean="0"/>
              <a:t>memetics</a:t>
            </a:r>
            <a:r>
              <a:rPr lang="en-US" dirty="0" smtClean="0"/>
              <a:t> of twitter and seeing there are any interesting trees </a:t>
            </a:r>
          </a:p>
          <a:p>
            <a:r>
              <a:rPr lang="en-US" dirty="0" smtClean="0"/>
              <a:t>Now that I understand the data compares to each other, it is giving better ideas of how things interact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2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meme “an idea, behavior or style that spreads from person to person within a culture”</a:t>
            </a:r>
          </a:p>
          <a:p>
            <a:r>
              <a:rPr lang="en-US" dirty="0" smtClean="0"/>
              <a:t>Hypothesis: A tweet that is </a:t>
            </a:r>
            <a:r>
              <a:rPr lang="en-US" dirty="0" err="1" smtClean="0"/>
              <a:t>retweeted</a:t>
            </a:r>
            <a:r>
              <a:rPr lang="en-US" dirty="0" smtClean="0"/>
              <a:t> is similar to how a cell divides, reproduces and evolves.</a:t>
            </a:r>
          </a:p>
          <a:p>
            <a:r>
              <a:rPr lang="en-US" dirty="0" smtClean="0"/>
              <a:t>A tweet is like a meme/gene.</a:t>
            </a:r>
            <a:endParaRPr lang="en-US" dirty="0" smtClean="0"/>
          </a:p>
          <a:p>
            <a:r>
              <a:rPr lang="en-US" dirty="0" smtClean="0"/>
              <a:t>Can we compare how a tweet spreads to how a tweet evolves?</a:t>
            </a:r>
          </a:p>
          <a:p>
            <a:r>
              <a:rPr lang="en-US" dirty="0" smtClean="0"/>
              <a:t>How can we do this?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2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Memetics</a:t>
            </a:r>
            <a:r>
              <a:rPr lang="en-US" dirty="0" smtClean="0"/>
              <a:t>: Theory of mental content based on an analogy with Darwinian evolution, popularized by Richard Dawkins book </a:t>
            </a:r>
            <a:r>
              <a:rPr lang="en-US" i="1" u="sng" dirty="0" smtClean="0"/>
              <a:t>The Selfish Gene</a:t>
            </a:r>
          </a:p>
          <a:p>
            <a:r>
              <a:rPr lang="en-US" dirty="0" smtClean="0"/>
              <a:t>Uses evolutionary model approaches to information transfer</a:t>
            </a:r>
          </a:p>
          <a:p>
            <a:r>
              <a:rPr lang="en-US" dirty="0" smtClean="0"/>
              <a:t>Some people think it is “pseudoscientific dogma” and dangerous to think about it</a:t>
            </a:r>
          </a:p>
          <a:p>
            <a:r>
              <a:rPr lang="en-US" dirty="0" smtClean="0"/>
              <a:t>There is more history to this idea than I realized.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473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Still I’m going to try to work with pseudoscience</a:t>
            </a:r>
          </a:p>
          <a:p>
            <a:r>
              <a:rPr lang="en-US" dirty="0" smtClean="0"/>
              <a:t>Originally I downloaded the most recent tweets using the Twitter API and was trying to parse the tweets using Perl and regular expressions</a:t>
            </a:r>
          </a:p>
          <a:p>
            <a:r>
              <a:rPr lang="en-US" dirty="0" smtClean="0"/>
              <a:t>Also was trying to create a network of how tweets spread just from tweets and </a:t>
            </a:r>
            <a:r>
              <a:rPr lang="en-US" dirty="0" err="1" smtClean="0"/>
              <a:t>retweets</a:t>
            </a:r>
            <a:endParaRPr lang="en-US" dirty="0" smtClean="0"/>
          </a:p>
          <a:p>
            <a:r>
              <a:rPr lang="en-US" dirty="0" smtClean="0"/>
              <a:t>More interested in studying how the tweet is evolving…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Truthy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01" y="854653"/>
            <a:ext cx="8605418" cy="60033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Very pretty piece of software, not as intuitive as one would think</a:t>
            </a:r>
          </a:p>
          <a:p>
            <a:r>
              <a:rPr lang="en-US" dirty="0" smtClean="0"/>
              <a:t>They are not making a network of all the individual tweets, but the general who is tweeting with a particular #</a:t>
            </a:r>
            <a:r>
              <a:rPr lang="en-US" dirty="0" err="1" smtClean="0"/>
              <a:t>hashtag</a:t>
            </a:r>
            <a:r>
              <a:rPr lang="en-US" dirty="0" smtClean="0"/>
              <a:t> or @mention and anyone who has </a:t>
            </a:r>
            <a:r>
              <a:rPr lang="en-US" dirty="0" err="1" smtClean="0"/>
              <a:t>retweeted</a:t>
            </a:r>
            <a:r>
              <a:rPr lang="en-US" dirty="0" smtClean="0"/>
              <a:t> any of the tweets they have ever made</a:t>
            </a:r>
          </a:p>
          <a:p>
            <a:r>
              <a:rPr lang="en-US" dirty="0" smtClean="0"/>
              <a:t>Also counting how many </a:t>
            </a:r>
            <a:r>
              <a:rPr lang="en-US" dirty="0" err="1" smtClean="0"/>
              <a:t>retweets</a:t>
            </a:r>
            <a:r>
              <a:rPr lang="en-US" dirty="0" smtClean="0"/>
              <a:t> one user has made as opposed to how many times it has been </a:t>
            </a:r>
            <a:r>
              <a:rPr lang="en-US" dirty="0" err="1" smtClean="0"/>
              <a:t>retweeted</a:t>
            </a:r>
            <a:endParaRPr lang="en-US" dirty="0" smtClean="0"/>
          </a:p>
          <a:p>
            <a:r>
              <a:rPr lang="en-US" dirty="0" smtClean="0"/>
              <a:t>I’m more interested in a singular tweet as opposed to one word or </a:t>
            </a:r>
            <a:r>
              <a:rPr lang="en-US" dirty="0" err="1" smtClean="0"/>
              <a:t>hashtag</a:t>
            </a:r>
            <a:endParaRPr lang="en-US" dirty="0" smtClean="0"/>
          </a:p>
          <a:p>
            <a:r>
              <a:rPr lang="en-US" dirty="0" smtClean="0"/>
              <a:t>Only works for political based tweets</a:t>
            </a:r>
          </a:p>
          <a:p>
            <a:r>
              <a:rPr lang="en-US" dirty="0" smtClean="0"/>
              <a:t>Some of the tweets in the network don’t seem to make it into the network they created. I wrote to the developers, but haven’t heard back</a:t>
            </a:r>
          </a:p>
          <a:p>
            <a:r>
              <a:rPr lang="en-US" dirty="0" smtClean="0"/>
              <a:t>But I can definitely utilize some of their data and continuing to study the evolving tweet, possible ways to calculate similarities?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obama</a:t>
            </a:r>
            <a:r>
              <a:rPr lang="en-US" dirty="0" smtClean="0"/>
              <a:t> diffusion network</a:t>
            </a:r>
            <a:endParaRPr lang="en-US" dirty="0"/>
          </a:p>
        </p:txBody>
      </p:sp>
      <p:pic>
        <p:nvPicPr>
          <p:cNvPr id="4" name="Content Placeholder 3" descr="1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209" r="-14209"/>
          <a:stretch>
            <a:fillRect/>
          </a:stretch>
        </p:blipFill>
        <p:spPr>
          <a:xfrm>
            <a:off x="5709" y="1143000"/>
            <a:ext cx="9060931" cy="49831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#patriots diffusion network</a:t>
            </a:r>
            <a:endParaRPr lang="en-US" dirty="0"/>
          </a:p>
        </p:txBody>
      </p:sp>
      <p:pic>
        <p:nvPicPr>
          <p:cNvPr id="4" name="Content Placeholder 3" descr="3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209" r="-14209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ows</a:t>
            </a:r>
            <a:r>
              <a:rPr lang="en-US" dirty="0" smtClean="0"/>
              <a:t> (occupy wall street)  diffusion network</a:t>
            </a:r>
            <a:endParaRPr lang="en-US" dirty="0"/>
          </a:p>
        </p:txBody>
      </p:sp>
      <p:pic>
        <p:nvPicPr>
          <p:cNvPr id="4" name="Content Placeholder 3" descr="17628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209" r="-14209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Network of #</a:t>
            </a:r>
            <a:r>
              <a:rPr lang="en-US" dirty="0" err="1" smtClean="0"/>
              <a:t>ows</a:t>
            </a:r>
            <a:endParaRPr lang="en-US" dirty="0"/>
          </a:p>
        </p:txBody>
      </p:sp>
      <p:pic>
        <p:nvPicPr>
          <p:cNvPr id="4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74" b="-27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3418429" y="4118955"/>
            <a:ext cx="296738" cy="249273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593</Words>
  <Application>Microsoft Macintosh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Diffusion of Tweets Nets 3-15-12 RR</vt:lpstr>
      <vt:lpstr>Slide 2</vt:lpstr>
      <vt:lpstr>Slide 3</vt:lpstr>
      <vt:lpstr>Slide 4</vt:lpstr>
      <vt:lpstr>Truthy</vt:lpstr>
      <vt:lpstr>#obama diffusion network</vt:lpstr>
      <vt:lpstr>#patriots diffusion network</vt:lpstr>
      <vt:lpstr>#ows (occupy wall street)  diffusion network</vt:lpstr>
      <vt:lpstr>Interactive Network of #ows</vt:lpstr>
      <vt:lpstr>Interaction network of #ows</vt:lpstr>
      <vt:lpstr>Datasets using Truthy API</vt:lpstr>
      <vt:lpstr>Datasets using my API</vt:lpstr>
      <vt:lpstr>Slide 13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rebeccarobilotto</dc:creator>
  <cp:lastModifiedBy>rebeccarobilotto</cp:lastModifiedBy>
  <cp:revision>21</cp:revision>
  <dcterms:created xsi:type="dcterms:W3CDTF">2012-03-14T20:34:46Z</dcterms:created>
  <dcterms:modified xsi:type="dcterms:W3CDTF">2012-03-15T12:46:44Z</dcterms:modified>
</cp:coreProperties>
</file>