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2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1CCF-E2A4-C84A-BD31-855372F8DC05}" type="datetimeFigureOut">
              <a:rPr lang="en-US" smtClean="0"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3F6C-A7CA-0B4B-99ED-62055C07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198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1CCF-E2A4-C84A-BD31-855372F8DC05}" type="datetimeFigureOut">
              <a:rPr lang="en-US" smtClean="0"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3F6C-A7CA-0B4B-99ED-62055C07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67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1CCF-E2A4-C84A-BD31-855372F8DC05}" type="datetimeFigureOut">
              <a:rPr lang="en-US" smtClean="0"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3F6C-A7CA-0B4B-99ED-62055C07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95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1CCF-E2A4-C84A-BD31-855372F8DC05}" type="datetimeFigureOut">
              <a:rPr lang="en-US" smtClean="0"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3F6C-A7CA-0B4B-99ED-62055C07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757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1CCF-E2A4-C84A-BD31-855372F8DC05}" type="datetimeFigureOut">
              <a:rPr lang="en-US" smtClean="0"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3F6C-A7CA-0B4B-99ED-62055C07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134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1CCF-E2A4-C84A-BD31-855372F8DC05}" type="datetimeFigureOut">
              <a:rPr lang="en-US" smtClean="0"/>
              <a:t>3/13/12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3F6C-A7CA-0B4B-99ED-62055C07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45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1CCF-E2A4-C84A-BD31-855372F8DC05}" type="datetimeFigureOut">
              <a:rPr lang="en-US" smtClean="0"/>
              <a:t>3/13/12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3F6C-A7CA-0B4B-99ED-62055C07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7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1CCF-E2A4-C84A-BD31-855372F8DC05}" type="datetimeFigureOut">
              <a:rPr lang="en-US" smtClean="0"/>
              <a:t>3/13/12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3F6C-A7CA-0B4B-99ED-62055C07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983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1CCF-E2A4-C84A-BD31-855372F8DC05}" type="datetimeFigureOut">
              <a:rPr lang="en-US" smtClean="0"/>
              <a:t>3/13/12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3F6C-A7CA-0B4B-99ED-62055C07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7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1CCF-E2A4-C84A-BD31-855372F8DC05}" type="datetimeFigureOut">
              <a:rPr lang="en-US" smtClean="0"/>
              <a:t>3/13/12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3F6C-A7CA-0B4B-99ED-62055C07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005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1CCF-E2A4-C84A-BD31-855372F8DC05}" type="datetimeFigureOut">
              <a:rPr lang="en-US" smtClean="0"/>
              <a:t>3/13/12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3F6C-A7CA-0B4B-99ED-62055C07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68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21CCF-E2A4-C84A-BD31-855372F8DC05}" type="datetimeFigureOut">
              <a:rPr lang="en-US" smtClean="0"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C3F6C-A7CA-0B4B-99ED-62055C07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24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802032" y="1258114"/>
            <a:ext cx="7619304" cy="4228020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467" y="1454878"/>
            <a:ext cx="1704318" cy="13239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36467" y="2950117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Times"/>
                <a:cs typeface="Times"/>
              </a:rPr>
              <a:t>EncodeNet</a:t>
            </a:r>
            <a:r>
              <a:rPr lang="en-US" sz="1400" dirty="0" smtClean="0">
                <a:latin typeface="Times"/>
                <a:cs typeface="Times"/>
              </a:rPr>
              <a:t> </a:t>
            </a:r>
            <a:r>
              <a:rPr lang="en-US" sz="1400" dirty="0" err="1" smtClean="0">
                <a:latin typeface="Times"/>
                <a:cs typeface="Times"/>
              </a:rPr>
              <a:t>Reg</a:t>
            </a:r>
            <a:r>
              <a:rPr lang="en-US" sz="1400" dirty="0" smtClean="0">
                <a:latin typeface="Times"/>
                <a:cs typeface="Times"/>
              </a:rPr>
              <a:t> Net</a:t>
            </a:r>
            <a:endParaRPr lang="en-US" sz="1400" dirty="0">
              <a:latin typeface="Times"/>
              <a:cs typeface="Time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009553" y="3781556"/>
            <a:ext cx="2442661" cy="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233191" y="2026844"/>
            <a:ext cx="918995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06166" y="1872955"/>
            <a:ext cx="6374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"/>
                <a:cs typeface="Times"/>
              </a:rPr>
              <a:t>Target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465863" y="4055075"/>
            <a:ext cx="12366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Times"/>
                <a:cs typeface="Times"/>
              </a:rPr>
              <a:t>Ensembl</a:t>
            </a:r>
            <a:r>
              <a:rPr lang="en-US" sz="1400" dirty="0" smtClean="0">
                <a:latin typeface="Times"/>
                <a:cs typeface="Times"/>
              </a:rPr>
              <a:t> Gene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117685" y="3647864"/>
            <a:ext cx="1169630" cy="28409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6117685" y="3257894"/>
            <a:ext cx="0" cy="797181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863048" y="2979401"/>
            <a:ext cx="509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TSS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340544" y="2378786"/>
            <a:ext cx="0" cy="8001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677913" y="3248461"/>
            <a:ext cx="0" cy="797181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602246" y="3248461"/>
            <a:ext cx="0" cy="797181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156413" y="3400867"/>
            <a:ext cx="370104" cy="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5734090" y="3402865"/>
            <a:ext cx="383595" cy="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702500" y="2999413"/>
            <a:ext cx="542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5Kb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3542308" y="4055075"/>
            <a:ext cx="88126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1247838" y="4349748"/>
            <a:ext cx="2442661" cy="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999300" y="4662824"/>
            <a:ext cx="28135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"/>
                <a:cs typeface="Times"/>
              </a:rPr>
              <a:t>Cell line specific </a:t>
            </a:r>
            <a:r>
              <a:rPr lang="en-US" sz="1400" dirty="0" err="1" smtClean="0">
                <a:latin typeface="Times"/>
                <a:cs typeface="Times"/>
              </a:rPr>
              <a:t>Ensembl</a:t>
            </a:r>
            <a:r>
              <a:rPr lang="en-US" sz="1400" dirty="0" smtClean="0">
                <a:latin typeface="Times"/>
                <a:cs typeface="Times"/>
              </a:rPr>
              <a:t> Features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1442792" y="4199343"/>
            <a:ext cx="963304" cy="28409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8" name="Straight Connector 67"/>
          <p:cNvCxnSpPr/>
          <p:nvPr/>
        </p:nvCxnSpPr>
        <p:spPr>
          <a:xfrm>
            <a:off x="5679932" y="3250453"/>
            <a:ext cx="0" cy="797181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6604265" y="3250453"/>
            <a:ext cx="0" cy="797181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5-Point Star 69"/>
          <p:cNvSpPr/>
          <p:nvPr/>
        </p:nvSpPr>
        <p:spPr>
          <a:xfrm flipV="1">
            <a:off x="1670900" y="4016954"/>
            <a:ext cx="228108" cy="22810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999300" y="3690018"/>
            <a:ext cx="2441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"/>
                <a:cs typeface="Times"/>
              </a:rPr>
              <a:t>DNase1 || Histone modification</a:t>
            </a:r>
            <a:endParaRPr lang="en-US" sz="14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257488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25569E-6 8.71177E-7 L -0.3877 0.075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385" y="375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2435E-6 8.71177E-7 L -0.38753 0.0755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385" y="37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68462"/>
            <a:ext cx="8229600" cy="5457702"/>
          </a:xfrm>
        </p:spPr>
        <p:txBody>
          <a:bodyPr>
            <a:normAutofit/>
          </a:bodyPr>
          <a:lstStyle/>
          <a:p>
            <a:pPr>
              <a:buClr>
                <a:schemeClr val="accent6"/>
              </a:buClr>
              <a:buFont typeface="Wingdings" charset="2"/>
              <a:buChar char="v"/>
            </a:pPr>
            <a:r>
              <a:rPr lang="en-US" sz="2800" dirty="0" smtClean="0">
                <a:latin typeface="Times"/>
                <a:cs typeface="Times"/>
              </a:rPr>
              <a:t>13 Cell Lines</a:t>
            </a:r>
            <a:endParaRPr lang="en-US" sz="2800" dirty="0">
              <a:latin typeface="Times"/>
              <a:cs typeface="Time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83923"/>
            <a:ext cx="8147138" cy="4281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840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421" y="622106"/>
            <a:ext cx="6805100" cy="563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23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159" y="250673"/>
            <a:ext cx="7744140" cy="6245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944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6"/>
              </a:buClr>
              <a:buFont typeface="Courier New"/>
              <a:buChar char="o"/>
            </a:pPr>
            <a:r>
              <a:rPr lang="en-US" dirty="0" smtClean="0">
                <a:latin typeface="Times"/>
                <a:cs typeface="Times"/>
              </a:rPr>
              <a:t>Cell line </a:t>
            </a:r>
            <a:r>
              <a:rPr lang="en-US" dirty="0">
                <a:latin typeface="Times"/>
                <a:cs typeface="Times"/>
              </a:rPr>
              <a:t>specific </a:t>
            </a:r>
            <a:r>
              <a:rPr lang="en-US" dirty="0" smtClean="0">
                <a:latin typeface="Times"/>
                <a:cs typeface="Times"/>
              </a:rPr>
              <a:t>genes</a:t>
            </a:r>
            <a:endParaRPr lang="en-US" dirty="0">
              <a:latin typeface="Times"/>
              <a:cs typeface="Times"/>
            </a:endParaRPr>
          </a:p>
          <a:p>
            <a:pPr>
              <a:buClr>
                <a:schemeClr val="accent6"/>
              </a:buClr>
              <a:buFont typeface="Courier New"/>
              <a:buChar char="o"/>
            </a:pPr>
            <a:r>
              <a:rPr lang="en-US" dirty="0" smtClean="0">
                <a:latin typeface="Times"/>
                <a:cs typeface="Times"/>
              </a:rPr>
              <a:t>CD4:  "</a:t>
            </a:r>
            <a:r>
              <a:rPr lang="en-US" dirty="0">
                <a:latin typeface="Times"/>
                <a:cs typeface="Times"/>
              </a:rPr>
              <a:t>CD300C" "CD5"    "LRRC31"</a:t>
            </a:r>
          </a:p>
        </p:txBody>
      </p:sp>
    </p:spTree>
    <p:extLst>
      <p:ext uri="{BB962C8B-B14F-4D97-AF65-F5344CB8AC3E}">
        <p14:creationId xmlns:p14="http://schemas.microsoft.com/office/powerpoint/2010/main" val="2536263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37</Words>
  <Application>Microsoft Macintosh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Yao Fu</dc:creator>
  <cp:lastModifiedBy>Yao Fu</cp:lastModifiedBy>
  <cp:revision>38</cp:revision>
  <cp:lastPrinted>2012-03-07T03:13:49Z</cp:lastPrinted>
  <dcterms:created xsi:type="dcterms:W3CDTF">2012-03-06T15:25:03Z</dcterms:created>
  <dcterms:modified xsi:type="dcterms:W3CDTF">2012-03-14T03:38:18Z</dcterms:modified>
</cp:coreProperties>
</file>