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61" r:id="rId3"/>
    <p:sldId id="258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C3F997-7785-4688-895F-E8EA4AE9984B}" type="datetimeFigureOut">
              <a:rPr lang="en-US" smtClean="0"/>
              <a:t>3/7/2012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4A1C44-7AC4-4BAB-ABB0-4A3F139939D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05A3F-9BB3-4ED9-BC68-0EA68CA096B4}" type="datetime1">
              <a:rPr lang="en-US" smtClean="0"/>
              <a:t>3/7/2012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704FE-2AAE-4E5F-B2C9-445A213AFD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AC976-7F51-4EB4-B049-F8838240210B}" type="datetime1">
              <a:rPr lang="en-US" smtClean="0"/>
              <a:t>3/7/2012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704FE-2AAE-4E5F-B2C9-445A213AFD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D65DF-4E9C-4632-80F6-204E01D7715B}" type="datetime1">
              <a:rPr lang="en-US" smtClean="0"/>
              <a:t>3/7/2012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704FE-2AAE-4E5F-B2C9-445A213AFD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5BB01-A97B-4A5C-B50F-1079EA4EB286}" type="datetime1">
              <a:rPr lang="en-US" smtClean="0"/>
              <a:t>3/7/2012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704FE-2AAE-4E5F-B2C9-445A213AFD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2C81A-FD9A-408D-BA70-7AEBAA81B810}" type="datetime1">
              <a:rPr lang="en-US" smtClean="0"/>
              <a:t>3/7/2012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704FE-2AAE-4E5F-B2C9-445A213AFD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2A24E-2CF0-4B06-8BA2-ED4FBB1BCE5E}" type="datetime1">
              <a:rPr lang="en-US" smtClean="0"/>
              <a:t>3/7/2012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704FE-2AAE-4E5F-B2C9-445A213AFD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6FF87-CB7C-4559-8938-E36689CFE5A7}" type="datetime1">
              <a:rPr lang="en-US" smtClean="0"/>
              <a:t>3/7/2012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704FE-2AAE-4E5F-B2C9-445A213AFD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6EFB-9C51-4623-970D-37A58AEFEA20}" type="datetime1">
              <a:rPr lang="en-US" smtClean="0"/>
              <a:t>3/7/2012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704FE-2AAE-4E5F-B2C9-445A213AFD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55F95-5B84-4714-84A6-7377F35D727B}" type="datetime1">
              <a:rPr lang="en-US" smtClean="0"/>
              <a:t>3/7/2012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704FE-2AAE-4E5F-B2C9-445A213AFD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6086-ABA4-4F25-8CEA-8D70299B02A9}" type="datetime1">
              <a:rPr lang="en-US" smtClean="0"/>
              <a:t>3/7/2012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704FE-2AAE-4E5F-B2C9-445A213AFD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67412-D8AA-48F3-899D-2E4351E10404}" type="datetime1">
              <a:rPr lang="en-US" smtClean="0"/>
              <a:t>3/7/2012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704FE-2AAE-4E5F-B2C9-445A213AFD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BBF2F-B869-46B5-8B0C-47A503B74F9E}" type="datetime1">
              <a:rPr lang="en-US" smtClean="0"/>
              <a:t>3/7/2012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704FE-2AAE-4E5F-B2C9-445A213AFD1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704FE-2AAE-4E5F-B2C9-445A213AFD1F}" type="slidenum">
              <a:rPr lang="en-US" smtClean="0"/>
              <a:t>1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t="12444" r="70000" b="50222"/>
          <a:stretch>
            <a:fillRect/>
          </a:stretch>
        </p:blipFill>
        <p:spPr bwMode="auto">
          <a:xfrm>
            <a:off x="1524000" y="1143000"/>
            <a:ext cx="5388428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2590800" y="3048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+mj-lt"/>
              </a:rPr>
              <a:t>Sample View of Existing Dataset</a:t>
            </a:r>
            <a:endParaRPr lang="en-US" b="1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4600" y="57912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+mj-lt"/>
              </a:rPr>
              <a:t>575 </a:t>
            </a:r>
            <a:r>
              <a:rPr lang="en-US" b="1" dirty="0" smtClean="0">
                <a:latin typeface="+mj-lt"/>
                <a:sym typeface="Wingdings" pitchFamily="2" charset="2"/>
              </a:rPr>
              <a:t> 431</a:t>
            </a:r>
            <a:endParaRPr lang="en-US" b="1" dirty="0"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606031-52BD-4391-A36A-E24E760CA17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26627" name="Picture 2" descr="BOTH_stat_his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1090941"/>
            <a:ext cx="5242102" cy="5233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trans_stat_hist.png"/>
          <p:cNvPicPr>
            <a:picLocks noChangeAspect="1"/>
          </p:cNvPicPr>
          <p:nvPr/>
        </p:nvPicPr>
        <p:blipFill>
          <a:blip r:embed="rId3" cstate="print"/>
          <a:srcRect t="10168"/>
          <a:stretch>
            <a:fillRect/>
          </a:stretch>
        </p:blipFill>
        <p:spPr bwMode="auto">
          <a:xfrm>
            <a:off x="152400" y="546439"/>
            <a:ext cx="3723099" cy="3339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perm_stat_hist.png"/>
          <p:cNvPicPr>
            <a:picLocks noChangeAspect="1"/>
          </p:cNvPicPr>
          <p:nvPr/>
        </p:nvPicPr>
        <p:blipFill>
          <a:blip r:embed="rId4" cstate="print"/>
          <a:srcRect t="8475"/>
          <a:stretch>
            <a:fillRect/>
          </a:stretch>
        </p:blipFill>
        <p:spPr bwMode="auto">
          <a:xfrm>
            <a:off x="152400" y="3302824"/>
            <a:ext cx="3723099" cy="340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838200" y="1676400"/>
            <a:ext cx="1219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0070C0"/>
                </a:solidFill>
                <a:latin typeface="+mj-lt"/>
              </a:rPr>
              <a:t>Transient 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838200" y="4495800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FF0000"/>
                </a:solidFill>
                <a:latin typeface="+mj-lt"/>
              </a:rPr>
              <a:t>Permanent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19400" y="152400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+mj-lt"/>
              </a:rPr>
              <a:t>Prev. shown for randomly selected elements of Net</a:t>
            </a:r>
            <a:endParaRPr lang="en-US" b="1" dirty="0"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95800" y="2286000"/>
            <a:ext cx="18015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Trans mean: -3.230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Perm mean: -3.143</a:t>
            </a:r>
            <a:endParaRPr lang="en-US" sz="1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704FE-2AAE-4E5F-B2C9-445A213AFD1F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 descr="transHis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7898" y="76201"/>
            <a:ext cx="3663100" cy="3657600"/>
          </a:xfrm>
          <a:prstGeom prst="rect">
            <a:avLst/>
          </a:prstGeom>
        </p:spPr>
      </p:pic>
      <p:pic>
        <p:nvPicPr>
          <p:cNvPr id="3" name="Picture 2" descr="permHis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3124200"/>
            <a:ext cx="3663100" cy="3657600"/>
          </a:xfrm>
          <a:prstGeom prst="rect">
            <a:avLst/>
          </a:prstGeom>
        </p:spPr>
      </p:pic>
      <p:pic>
        <p:nvPicPr>
          <p:cNvPr id="5" name="Picture 4" descr="probDensPlot.png"/>
          <p:cNvPicPr>
            <a:picLocks noChangeAspect="1"/>
          </p:cNvPicPr>
          <p:nvPr/>
        </p:nvPicPr>
        <p:blipFill>
          <a:blip r:embed="rId4" cstate="print"/>
          <a:srcRect t="28709" r="4176"/>
          <a:stretch>
            <a:fillRect/>
          </a:stretch>
        </p:blipFill>
        <p:spPr>
          <a:xfrm>
            <a:off x="3581400" y="1828800"/>
            <a:ext cx="5334000" cy="3962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648200" y="5739825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*NOTE: formatting excludes some interactions w/structures (</a:t>
            </a:r>
            <a:r>
              <a:rPr lang="en-US" sz="1600" b="1" dirty="0" err="1" smtClean="0"/>
              <a:t>est</a:t>
            </a:r>
            <a:r>
              <a:rPr lang="en-US" sz="1600" b="1" dirty="0" smtClean="0"/>
              <a:t>: ~5%)</a:t>
            </a:r>
            <a:endParaRPr lang="en-US" sz="1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343400" y="457200"/>
            <a:ext cx="373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+mj-lt"/>
              </a:rPr>
              <a:t>More Global Probability </a:t>
            </a:r>
          </a:p>
          <a:p>
            <a:pPr algn="ctr"/>
            <a:r>
              <a:rPr lang="en-US" sz="2000" b="1" dirty="0" smtClean="0">
                <a:latin typeface="+mj-lt"/>
              </a:rPr>
              <a:t>Density Distributions</a:t>
            </a:r>
            <a:endParaRPr lang="en-US" sz="2000" b="1" dirty="0"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343400" y="2209800"/>
            <a:ext cx="18015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Trans mean: -3.523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Perm mean: -3.110</a:t>
            </a:r>
            <a:endParaRPr lang="en-US" sz="1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704FE-2AAE-4E5F-B2C9-445A213AFD1F}" type="slidenum">
              <a:rPr lang="en-US" smtClean="0"/>
              <a:t>4</a:t>
            </a:fld>
            <a:endParaRPr lang="en-US"/>
          </a:p>
        </p:txBody>
      </p:sp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1600200" y="2362200"/>
            <a:ext cx="5334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 smtClean="0"/>
              <a:t>Fut. Steps</a:t>
            </a:r>
            <a:endParaRPr lang="en-US" sz="2000" b="1" dirty="0"/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comparison with null models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explore other potentials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err="1" smtClean="0"/>
              <a:t>prot</a:t>
            </a:r>
            <a:r>
              <a:rPr lang="en-US" sz="2000" dirty="0" smtClean="0"/>
              <a:t>. cores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resolve file format issues within </a:t>
            </a:r>
            <a:r>
              <a:rPr lang="en-US" sz="2000" dirty="0" err="1" smtClean="0"/>
              <a:t>DynaSIN</a:t>
            </a:r>
            <a:endParaRPr lang="en-US" sz="2000" dirty="0" smtClean="0"/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within </a:t>
            </a:r>
            <a:r>
              <a:rPr lang="en-US" sz="2000" dirty="0" err="1" smtClean="0"/>
              <a:t>DynaSIN</a:t>
            </a:r>
            <a:r>
              <a:rPr lang="en-US" sz="2000" dirty="0" smtClean="0"/>
              <a:t>, relate to flexibility?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88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Declan</dc:creator>
  <cp:lastModifiedBy>Declan</cp:lastModifiedBy>
  <cp:revision>9</cp:revision>
  <dcterms:created xsi:type="dcterms:W3CDTF">2012-03-07T21:25:58Z</dcterms:created>
  <dcterms:modified xsi:type="dcterms:W3CDTF">2012-03-08T00:38:19Z</dcterms:modified>
</cp:coreProperties>
</file>