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9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7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5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5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13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74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7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98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7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0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8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1CCF-E2A4-C84A-BD31-855372F8DC05}" type="datetimeFigureOut">
              <a:rPr lang="en-US" smtClean="0"/>
              <a:t>3/7/12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C3F6C-A7CA-0B4B-99ED-62055C070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2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047501" y="2289586"/>
            <a:ext cx="5128366" cy="1926871"/>
            <a:chOff x="568106" y="452209"/>
            <a:chExt cx="4721761" cy="1341592"/>
          </a:xfrm>
        </p:grpSpPr>
        <p:cxnSp>
          <p:nvCxnSpPr>
            <p:cNvPr id="21" name="Straight Connector 20"/>
            <p:cNvCxnSpPr/>
            <p:nvPr/>
          </p:nvCxnSpPr>
          <p:spPr>
            <a:xfrm flipV="1">
              <a:off x="568106" y="668461"/>
              <a:ext cx="3625853" cy="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1052667" y="534768"/>
              <a:ext cx="367598" cy="317519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V="1">
              <a:off x="568106" y="1004687"/>
              <a:ext cx="3625853" cy="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568106" y="1355627"/>
              <a:ext cx="3625853" cy="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8106" y="1656436"/>
              <a:ext cx="3625853" cy="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Process 25"/>
            <p:cNvSpPr/>
            <p:nvPr/>
          </p:nvSpPr>
          <p:spPr>
            <a:xfrm>
              <a:off x="2005080" y="1551804"/>
              <a:ext cx="1520519" cy="165119"/>
            </a:xfrm>
            <a:prstGeom prst="flowChartProcess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Process 26"/>
            <p:cNvSpPr/>
            <p:nvPr/>
          </p:nvSpPr>
          <p:spPr>
            <a:xfrm>
              <a:off x="2005080" y="1273067"/>
              <a:ext cx="1520519" cy="165119"/>
            </a:xfrm>
            <a:prstGeom prst="flowChartProcess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Process 27"/>
            <p:cNvSpPr/>
            <p:nvPr/>
          </p:nvSpPr>
          <p:spPr>
            <a:xfrm>
              <a:off x="2005080" y="933481"/>
              <a:ext cx="1520519" cy="165119"/>
            </a:xfrm>
            <a:prstGeom prst="flowChartProcess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rocess 28"/>
            <p:cNvSpPr/>
            <p:nvPr/>
          </p:nvSpPr>
          <p:spPr>
            <a:xfrm>
              <a:off x="2005080" y="585903"/>
              <a:ext cx="1520519" cy="165119"/>
            </a:xfrm>
            <a:prstGeom prst="flowChartProcess">
              <a:avLst/>
            </a:prstGeom>
            <a:solidFill>
              <a:srgbClr val="FF66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23455" y="452209"/>
              <a:ext cx="6555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K562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7250" y="771405"/>
              <a:ext cx="1112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GM12878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40164" y="1099601"/>
              <a:ext cx="4454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H1</a:t>
              </a:r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1052667" y="821542"/>
              <a:ext cx="367598" cy="31752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263997" y="1424469"/>
              <a:ext cx="606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Hela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54439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02032" y="267385"/>
            <a:ext cx="7619304" cy="628354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467" y="464150"/>
            <a:ext cx="1704318" cy="132398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36467" y="1959389"/>
            <a:ext cx="1620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EncodeNet</a:t>
            </a:r>
            <a:r>
              <a:rPr lang="en-US" sz="1400" dirty="0" smtClean="0">
                <a:latin typeface="Times"/>
                <a:cs typeface="Times"/>
              </a:rPr>
              <a:t> </a:t>
            </a:r>
            <a:r>
              <a:rPr lang="en-US" sz="1400" dirty="0" err="1" smtClean="0">
                <a:latin typeface="Times"/>
                <a:cs typeface="Times"/>
              </a:rPr>
              <a:t>Reg</a:t>
            </a:r>
            <a:r>
              <a:rPr lang="en-US" sz="1400" dirty="0" smtClean="0">
                <a:latin typeface="Times"/>
                <a:cs typeface="Times"/>
              </a:rPr>
              <a:t> Net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009553" y="2790828"/>
            <a:ext cx="2442661" cy="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33191" y="1036116"/>
            <a:ext cx="91899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20690" y="91565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Regulator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07791" y="915652"/>
            <a:ext cx="6374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Target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65863" y="3064347"/>
            <a:ext cx="1236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Times"/>
                <a:cs typeface="Times"/>
              </a:rPr>
              <a:t>Ensembl</a:t>
            </a:r>
            <a:r>
              <a:rPr lang="en-US" sz="1400" dirty="0" smtClean="0">
                <a:latin typeface="Times"/>
                <a:cs typeface="Times"/>
              </a:rPr>
              <a:t> Gene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117685" y="2657136"/>
            <a:ext cx="1169630" cy="2840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6117685" y="2267166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863048" y="1988673"/>
            <a:ext cx="50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TSS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340544" y="1388058"/>
            <a:ext cx="0" cy="800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5720724" y="1083607"/>
            <a:ext cx="37010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677913" y="2257733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602246" y="2257733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156413" y="2410139"/>
            <a:ext cx="370104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5734090" y="2412137"/>
            <a:ext cx="383595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02500" y="2008685"/>
            <a:ext cx="542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5Kb</a:t>
            </a:r>
            <a:endParaRPr lang="en-US" dirty="0"/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3542308" y="3064347"/>
            <a:ext cx="8812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247838" y="3359020"/>
            <a:ext cx="2442661" cy="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99300" y="3672096"/>
            <a:ext cx="2813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Cell line specific </a:t>
            </a:r>
            <a:r>
              <a:rPr lang="en-US" sz="1400" dirty="0" err="1" smtClean="0">
                <a:latin typeface="Times"/>
                <a:cs typeface="Times"/>
              </a:rPr>
              <a:t>Ensembl</a:t>
            </a:r>
            <a:r>
              <a:rPr lang="en-US" sz="1400" dirty="0" smtClean="0">
                <a:latin typeface="Times"/>
                <a:cs typeface="Times"/>
              </a:rPr>
              <a:t> Features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442792" y="3208615"/>
            <a:ext cx="963304" cy="28409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Feature</a:t>
            </a:r>
            <a:endParaRPr lang="en-US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5679932" y="2259725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604265" y="2259725"/>
            <a:ext cx="0" cy="797181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5-Point Star 69"/>
          <p:cNvSpPr/>
          <p:nvPr/>
        </p:nvSpPr>
        <p:spPr>
          <a:xfrm flipV="1">
            <a:off x="1670900" y="3026226"/>
            <a:ext cx="228108" cy="228108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999300" y="2699290"/>
            <a:ext cx="1516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Regulator Binding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284816" y="4231016"/>
            <a:ext cx="0" cy="8001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980919" y="5241492"/>
            <a:ext cx="2607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Cell line specific regulation pairs</a:t>
            </a:r>
            <a:endParaRPr lang="en-US" sz="1400" dirty="0">
              <a:latin typeface="Times"/>
              <a:cs typeface="Times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3812891" y="4901474"/>
            <a:ext cx="1196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3233191" y="4420685"/>
            <a:ext cx="3480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Overlapping different cell lines on to </a:t>
            </a:r>
            <a:r>
              <a:rPr lang="en-US" sz="1400" dirty="0" err="1" smtClean="0">
                <a:latin typeface="Times"/>
                <a:cs typeface="Times"/>
              </a:rPr>
              <a:t>Reg</a:t>
            </a:r>
            <a:r>
              <a:rPr lang="en-US" sz="1400" dirty="0" smtClean="0">
                <a:latin typeface="Times"/>
                <a:cs typeface="Times"/>
              </a:rPr>
              <a:t> Net 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361798" y="5081532"/>
            <a:ext cx="2199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Condition-Specific Network</a:t>
            </a:r>
            <a:endParaRPr lang="en-US" sz="1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25748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5569E-6 8.71177E-7 L -0.3877 0.075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85" y="375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2435E-6 8.71177E-7 L -0.38753 0.0755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385" y="37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70" grpId="0" animBg="1"/>
      <p:bldP spid="71" grpId="0"/>
      <p:bldP spid="73" grpId="0"/>
      <p:bldP spid="77" grpId="0"/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061376"/>
              </p:ext>
            </p:extLst>
          </p:nvPr>
        </p:nvGraphicFramePr>
        <p:xfrm>
          <a:off x="972603" y="4311580"/>
          <a:ext cx="7331770" cy="229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5885"/>
                <a:gridCol w="3665885"/>
              </a:tblGrid>
              <a:tr h="45972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Net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Edge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"/>
                          <a:cs typeface="Times"/>
                        </a:rPr>
                        <a:t>EncodeNet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26070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GM12878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10229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K562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12025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  <a:tr h="45972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Times"/>
                          <a:cs typeface="Times"/>
                        </a:rPr>
                        <a:t>Hela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"/>
                          <a:cs typeface="Times"/>
                        </a:rPr>
                        <a:t>5550</a:t>
                      </a:r>
                      <a:endParaRPr lang="en-US" dirty="0">
                        <a:latin typeface="Times"/>
                        <a:cs typeface="Time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83752"/>
              </p:ext>
            </p:extLst>
          </p:nvPr>
        </p:nvGraphicFramePr>
        <p:xfrm>
          <a:off x="1409613" y="255846"/>
          <a:ext cx="6510454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5227"/>
                <a:gridCol w="3255227"/>
              </a:tblGrid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Cell Lines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TF binding || </a:t>
                      </a:r>
                      <a:r>
                        <a:rPr lang="en-US" sz="1600" dirty="0" err="1" smtClean="0"/>
                        <a:t>Dnase</a:t>
                      </a:r>
                      <a:r>
                        <a:rPr lang="en-US" sz="1600" baseline="0" dirty="0" smtClean="0"/>
                        <a:t> Data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CD4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 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GM06990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GM12878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H1ESC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HUVEC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Hela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HepG2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IMR90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K562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</a:t>
                      </a:r>
                      <a:endParaRPr lang="en-US" sz="1600" dirty="0"/>
                    </a:p>
                  </a:txBody>
                  <a:tcPr/>
                </a:tc>
              </a:tr>
              <a:tr h="26843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NHEK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74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78</Words>
  <Application>Microsoft Macintosh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Yao Fu</dc:creator>
  <cp:lastModifiedBy>Yao Fu</cp:lastModifiedBy>
  <cp:revision>20</cp:revision>
  <cp:lastPrinted>2012-03-07T03:13:49Z</cp:lastPrinted>
  <dcterms:created xsi:type="dcterms:W3CDTF">2012-03-06T15:25:03Z</dcterms:created>
  <dcterms:modified xsi:type="dcterms:W3CDTF">2012-03-07T16:21:52Z</dcterms:modified>
</cp:coreProperties>
</file>