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A9615-F5E3-2840-AFD7-00CFD71C4861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795E0-E672-144E-84C5-0CFF5E61AB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6" Type="http://schemas.openxmlformats.org/officeDocument/2006/relationships/image" Target="../media/image7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Allele-specific peaks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91008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56.65%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SNP only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30.04%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Indel only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5.19%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SV only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1.13%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SNP &amp; Indel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6.92%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Indel &amp; SV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SNP &amp; SV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SNP, Indel &amp; SV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12700" marR="1270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8813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100%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6B.AlleleSeq.variation.selection.Feb202012.v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981200" y="-1600200"/>
            <a:ext cx="7772400" cy="6502400"/>
          </a:xfrm>
          <a:prstGeom prst="rect">
            <a:avLst/>
          </a:prstGeom>
        </p:spPr>
      </p:pic>
      <p:pic>
        <p:nvPicPr>
          <p:cNvPr id="5" name="Picture 4" descr="ncVARII.AlleleSeq.peaks.Mar012012.hg19.2kb.end.all_transcript_NonPseudogene.HetVar.v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981200" y="1524000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90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peaks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114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Peaks that overlap with heterozygous variants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VARII.AlleleSeq.peaks.Mar012012.hg19.2kb.end.all_transcript_NonPseudogene.HetVar.v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304800" y="1524000"/>
            <a:ext cx="6400800" cy="6400800"/>
          </a:xfrm>
          <a:prstGeom prst="rect">
            <a:avLst/>
          </a:prstGeom>
        </p:spPr>
      </p:pic>
      <p:pic>
        <p:nvPicPr>
          <p:cNvPr id="6" name="Picture 5" descr="ncVARII.AlleleSeq.peaks.Mar012012.hg19.2kb.end.all_transcript_NonPseudogene.HetVar.log10.v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-381000" y="-838200"/>
            <a:ext cx="6400800" cy="6400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00200" y="4572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Peaks that overlap with heterozygous variants</a:t>
            </a:r>
            <a:endParaRPr lang="en-US" dirty="0"/>
          </a:p>
        </p:txBody>
      </p:sp>
      <p:pic>
        <p:nvPicPr>
          <p:cNvPr id="8" name="Picture 7" descr="ncVARII.AlleleSeq.peaks.Mar012012.hg19.2kb.end.all_transcript_NonPseudogene.HetVar.log10.v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4800600" y="-6858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70</Words>
  <Application>Microsoft Macintosh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Allele-specific peaks</vt:lpstr>
      <vt:lpstr>Slide 2</vt:lpstr>
      <vt:lpstr>Slide 3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XJM Mu</dc:creator>
  <cp:lastModifiedBy>XJM Mu</cp:lastModifiedBy>
  <cp:revision>25</cp:revision>
  <dcterms:created xsi:type="dcterms:W3CDTF">2012-03-01T18:12:23Z</dcterms:created>
  <dcterms:modified xsi:type="dcterms:W3CDTF">2012-03-01T20:51:49Z</dcterms:modified>
</cp:coreProperties>
</file>