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14C0-7425-7E46-A5FB-DCB9B311A6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7316-FD0D-1640-97DA-67FDDC6F7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Encodenets</a:t>
            </a:r>
            <a:r>
              <a:rPr lang="en-US" dirty="0" smtClean="0"/>
              <a:t> (for reviewer responses)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3.3.b.1 (can be new supp figure)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3814" y="1576019"/>
          <a:ext cx="7379165" cy="266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330"/>
                <a:gridCol w="908490"/>
                <a:gridCol w="917761"/>
                <a:gridCol w="1232951"/>
                <a:gridCol w="871409"/>
                <a:gridCol w="880679"/>
                <a:gridCol w="10475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TFSS (88)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Chromatin(15)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Pval(tfss</a:t>
                      </a:r>
                      <a:r>
                        <a:rPr lang="en-US" dirty="0" smtClean="0"/>
                        <a:t>-gen)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Pval(tfss-chr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Pval(gen-chr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Av.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1594.87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2732.22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dn/ds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Allelicity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599503"/>
            <a:ext cx="3732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Pvalues</a:t>
            </a:r>
            <a:r>
              <a:rPr lang="en-US" dirty="0" smtClean="0"/>
              <a:t> computed using </a:t>
            </a:r>
            <a:r>
              <a:rPr lang="en-US" dirty="0" err="1" smtClean="0"/>
              <a:t>Wilcoxon</a:t>
            </a:r>
            <a:r>
              <a:rPr lang="en-US" dirty="0" smtClean="0"/>
              <a:t> test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3.3.b.2: are significant associations still observed in TFSS hierarchy 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132260"/>
          <a:ext cx="677292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708926"/>
              </a:tblGrid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</a:t>
                      </a:r>
                      <a:r>
                        <a:rPr lang="en-US" sz="1600" baseline="0" dirty="0" smtClean="0"/>
                        <a:t>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 with TFSS</a:t>
                      </a:r>
                      <a:r>
                        <a:rPr lang="en-US" sz="1600" baseline="0" dirty="0" smtClean="0"/>
                        <a:t> hierarchy</a:t>
                      </a:r>
                      <a:endParaRPr lang="en-US" sz="16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 of TF partners in PPI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 was sign. higher than bottom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B=11.78,M=17.48,T=21.26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wilcoxon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onesided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TB=0.1721)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Amt of rewiring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Sign. –</a:t>
                      </a:r>
                      <a:r>
                        <a:rPr lang="en-US" sz="1600" dirty="0" err="1" smtClean="0"/>
                        <a:t>ve</a:t>
                      </a:r>
                      <a:r>
                        <a:rPr lang="en-US" sz="1600" baseline="0" dirty="0" smtClean="0"/>
                        <a:t> correlation with </a:t>
                      </a:r>
                      <a:r>
                        <a:rPr lang="en-US" sz="1600" baseline="0" dirty="0" err="1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(Same</a:t>
                      </a:r>
                      <a:r>
                        <a:rPr lang="en-US" sz="1600" baseline="0" dirty="0" smtClean="0"/>
                        <a:t> value) </a:t>
                      </a:r>
                      <a:r>
                        <a:rPr lang="en-US" sz="1600" dirty="0" smtClean="0"/>
                        <a:t>spearman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cor</a:t>
                      </a:r>
                      <a:r>
                        <a:rPr lang="en-US" sz="1600" dirty="0" smtClean="0"/>
                        <a:t>=-0.419,pvalue=.04144</a:t>
                      </a:r>
                      <a:endParaRPr lang="en-US" sz="16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Tissue specificity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Actually not significant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from Table S3D !!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Binding-expression </a:t>
                      </a:r>
                      <a:r>
                        <a:rPr lang="en-US" sz="1600" dirty="0" err="1" smtClean="0"/>
                        <a:t>corr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</a:t>
                      </a:r>
                      <a:r>
                        <a:rPr lang="en-US" sz="1600" dirty="0" err="1" smtClean="0"/>
                        <a:t>ve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corr</a:t>
                      </a:r>
                      <a:r>
                        <a:rPr lang="en-US" sz="1600" dirty="0" smtClean="0"/>
                        <a:t> with </a:t>
                      </a:r>
                      <a:r>
                        <a:rPr lang="en-US" sz="1600" dirty="0" err="1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Spearman=-0.05,pvalue=0.63; </a:t>
                      </a:r>
                      <a:r>
                        <a:rPr lang="en-US" sz="1600" dirty="0" err="1" smtClean="0"/>
                        <a:t>pearson</a:t>
                      </a:r>
                      <a:r>
                        <a:rPr lang="en-US" sz="1600" dirty="0" smtClean="0"/>
                        <a:t>=-0.08,pvalue=-.44</a:t>
                      </a:r>
                      <a:endParaRPr lang="en-US" sz="16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SNP density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Actually</a:t>
                      </a:r>
                      <a:r>
                        <a:rPr lang="en-US" sz="1600" baseline="0" dirty="0" smtClean="0"/>
                        <a:t> should say lowest for top instead of saying highest for bottom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B=0.0045,M=0.0032,T=0.0014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wilcoxon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onesided</a:t>
                      </a:r>
                      <a:r>
                        <a:rPr lang="en-US" sz="1600" dirty="0" smtClean="0"/>
                        <a:t> TB=0.055; TM=0.028)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2354" y="1650185"/>
            <a:ext cx="745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associations were significant in Fig 4A and Fig 6A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251</Words>
  <Application>Microsoft Macintosh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Encodenets (for reviewer responses) </vt:lpstr>
      <vt:lpstr>Response to 3.3.b.1 (can be new supp figure)</vt:lpstr>
      <vt:lpstr>3.3.b.2: are significant associations still observed in TFSS hierarchy ?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66</cp:revision>
  <dcterms:created xsi:type="dcterms:W3CDTF">2012-02-28T00:05:41Z</dcterms:created>
  <dcterms:modified xsi:type="dcterms:W3CDTF">2012-02-29T20:56:47Z</dcterms:modified>
</cp:coreProperties>
</file>