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68" r:id="rId4"/>
    <p:sldId id="276" r:id="rId5"/>
    <p:sldId id="258" r:id="rId6"/>
    <p:sldId id="259" r:id="rId7"/>
    <p:sldId id="261" r:id="rId8"/>
    <p:sldId id="260" r:id="rId9"/>
    <p:sldId id="262" r:id="rId10"/>
    <p:sldId id="267" r:id="rId11"/>
    <p:sldId id="270" r:id="rId12"/>
    <p:sldId id="271" r:id="rId13"/>
    <p:sldId id="272" r:id="rId14"/>
    <p:sldId id="269" r:id="rId15"/>
    <p:sldId id="263" r:id="rId16"/>
    <p:sldId id="265" r:id="rId17"/>
    <p:sldId id="264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6A95C-7983-894D-87ED-8BDBEF425D56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86E2-B4F4-6840-87E1-2EF9E896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6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86E2-B4F4-6840-87E1-2EF9E896AD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5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data are removed, they are corr. to sig….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C86E2-B4F4-6840-87E1-2EF9E896AD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3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2/20/12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ENCODENET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7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8176" y="2556476"/>
            <a:ext cx="6599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Robustness with respect </a:t>
            </a:r>
            <a:r>
              <a:rPr lang="en-US" sz="2800" dirty="0" smtClean="0"/>
              <a:t>to false positive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0"/>
            <a:ext cx="759147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3597" y="559617"/>
            <a:ext cx="297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Num. of </a:t>
            </a:r>
            <a:r>
              <a:rPr lang="en-US" dirty="0" err="1" smtClean="0"/>
              <a:t>miRNA</a:t>
            </a:r>
            <a:r>
              <a:rPr lang="en-US" dirty="0" smtClean="0"/>
              <a:t> regulators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33" y="382987"/>
            <a:ext cx="7710998" cy="5924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71" y="1097710"/>
            <a:ext cx="202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Amount of rewire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21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69" y="541407"/>
            <a:ext cx="7782460" cy="588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0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4752" y="2556476"/>
            <a:ext cx="5252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Compare with random network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98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9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66" y="175459"/>
            <a:ext cx="7022322" cy="653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5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0"/>
            <a:ext cx="72924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40383" y="1956946"/>
            <a:ext cx="3175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CC_stat</a:t>
            </a:r>
            <a:r>
              <a:rPr lang="en-US" dirty="0" smtClean="0"/>
              <a:t>=(Down + horizontal)</a:t>
            </a:r>
          </a:p>
          <a:p>
            <a:r>
              <a:rPr lang="en-US" dirty="0" smtClean="0"/>
              <a:t>/(up + horizontal)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99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3404" y="2556476"/>
            <a:ext cx="178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TFSS only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544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356" y="1600200"/>
            <a:ext cx="5604472" cy="509337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2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29" y="1884937"/>
            <a:ext cx="4659897" cy="3216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792" y="2661657"/>
            <a:ext cx="4410636" cy="184118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89252" y="3529893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89252" y="4502841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89252" y="2896677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90979" y="2564792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5936" y="3024085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62653" y="5264287"/>
            <a:ext cx="871754" cy="48428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40307" y="5296573"/>
            <a:ext cx="547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Significant correlation between h and the TF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1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22788"/>
              </p:ext>
            </p:extLst>
          </p:nvPr>
        </p:nvGraphicFramePr>
        <p:xfrm>
          <a:off x="598229" y="808217"/>
          <a:ext cx="7766497" cy="54697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28180"/>
                <a:gridCol w="2249485"/>
                <a:gridCol w="2588832"/>
              </a:tblGrid>
              <a:tr h="51160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value (</a:t>
                      </a:r>
                      <a:r>
                        <a:rPr lang="en-US" dirty="0" smtClean="0"/>
                        <a:t>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value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TFSS only)</a:t>
                      </a:r>
                      <a:endParaRPr lang="en-US" dirty="0"/>
                    </a:p>
                  </a:txBody>
                  <a:tcPr/>
                </a:tc>
              </a:tr>
              <a:tr h="883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 Spearman Correlation of </a:t>
                      </a:r>
                      <a:r>
                        <a:rPr lang="en-US" dirty="0" err="1" smtClean="0"/>
                        <a:t>Tf</a:t>
                      </a:r>
                      <a:r>
                        <a:rPr lang="en-US" dirty="0" smtClean="0"/>
                        <a:t> binding with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0.6426</a:t>
                      </a:r>
                      <a:endParaRPr lang="en-US" dirty="0"/>
                    </a:p>
                  </a:txBody>
                  <a:tcPr/>
                </a:tc>
              </a:tr>
              <a:tr h="883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num. of </a:t>
                      </a:r>
                      <a:r>
                        <a:rPr lang="en-US" dirty="0" err="1" smtClean="0"/>
                        <a:t>mirna</a:t>
                      </a:r>
                      <a:r>
                        <a:rPr lang="en-US" dirty="0" smtClean="0"/>
                        <a:t> 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0.0006</a:t>
                      </a:r>
                      <a:endParaRPr lang="en-US" dirty="0"/>
                    </a:p>
                  </a:txBody>
                  <a:tcPr/>
                </a:tc>
              </a:tr>
              <a:tr h="51160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snpdensity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0.1629</a:t>
                      </a:r>
                      <a:endParaRPr lang="en-US" dirty="0"/>
                    </a:p>
                  </a:txBody>
                  <a:tcPr/>
                </a:tc>
              </a:tr>
              <a:tr h="883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num. </a:t>
                      </a:r>
                      <a:r>
                        <a:rPr lang="en-US" dirty="0" err="1" smtClean="0"/>
                        <a:t>ncRNA</a:t>
                      </a:r>
                      <a:r>
                        <a:rPr lang="en-US" dirty="0" smtClean="0"/>
                        <a:t> targets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</a:t>
                      </a:r>
                      <a:endParaRPr lang="en-US" dirty="0"/>
                    </a:p>
                  </a:txBody>
                  <a:tcPr/>
                </a:tc>
              </a:tr>
              <a:tr h="883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r>
                        <a:rPr lang="en-US" baseline="0" dirty="0" smtClean="0"/>
                        <a:t> of rewiring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0.6036</a:t>
                      </a:r>
                      <a:endParaRPr lang="en-US" dirty="0"/>
                    </a:p>
                  </a:txBody>
                  <a:tcPr/>
                </a:tc>
              </a:tr>
              <a:tr h="88304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AlleleSeq.KS.D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0.0526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5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4097" y="2556476"/>
            <a:ext cx="5634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Robustness with respect to scaling</a:t>
            </a:r>
          </a:p>
        </p:txBody>
      </p:sp>
    </p:spTree>
    <p:extLst>
      <p:ext uri="{BB962C8B-B14F-4D97-AF65-F5344CB8AC3E}">
        <p14:creationId xmlns:p14="http://schemas.microsoft.com/office/powerpoint/2010/main" val="29783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between h and </a:t>
            </a:r>
            <a:r>
              <a:rPr lang="en-US" dirty="0" err="1" smtClean="0"/>
              <a:t>h_reduced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214" y="1600200"/>
            <a:ext cx="5563130" cy="498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0"/>
            <a:ext cx="800934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3597" y="559617"/>
            <a:ext cx="297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Num. of </a:t>
            </a:r>
            <a:r>
              <a:rPr lang="en-US" dirty="0" err="1" smtClean="0"/>
              <a:t>miRNA</a:t>
            </a:r>
            <a:r>
              <a:rPr lang="en-US" dirty="0" smtClean="0"/>
              <a:t> regulators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9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45" y="393750"/>
            <a:ext cx="7544824" cy="59914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1486" y="860950"/>
            <a:ext cx="3551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maximum Spearman </a:t>
            </a:r>
            <a:r>
              <a:rPr lang="en-US" dirty="0" smtClean="0"/>
              <a:t>Correlation</a:t>
            </a:r>
          </a:p>
          <a:p>
            <a:r>
              <a:rPr lang="en-US" dirty="0" smtClean="0"/>
              <a:t>of TF </a:t>
            </a:r>
            <a:r>
              <a:rPr lang="en-US" dirty="0"/>
              <a:t>binding with </a:t>
            </a:r>
            <a:r>
              <a:rPr lang="en-US" dirty="0" smtClean="0"/>
              <a:t>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8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17" y="527840"/>
            <a:ext cx="7313865" cy="58237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6281" y="1048913"/>
            <a:ext cx="227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num. </a:t>
            </a:r>
            <a:r>
              <a:rPr lang="en-US" dirty="0" err="1"/>
              <a:t>ncRNA</a:t>
            </a:r>
            <a:r>
              <a:rPr lang="en-US" dirty="0"/>
              <a:t> targets</a:t>
            </a:r>
          </a:p>
        </p:txBody>
      </p:sp>
    </p:spTree>
    <p:extLst>
      <p:ext uri="{BB962C8B-B14F-4D97-AF65-F5344CB8AC3E}">
        <p14:creationId xmlns:p14="http://schemas.microsoft.com/office/powerpoint/2010/main" val="51950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07" y="402574"/>
            <a:ext cx="7516412" cy="5962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0025" y="962818"/>
            <a:ext cx="1310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snpdensity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6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68" y="395688"/>
            <a:ext cx="7744935" cy="59430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71" y="1097710"/>
            <a:ext cx="202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Amount of rewire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68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880</TotalTime>
  <Words>137</Words>
  <Application>Microsoft Macintosh PowerPoint</Application>
  <PresentationFormat>On-screen Show (4:3)</PresentationFormat>
  <Paragraphs>42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Theme</vt:lpstr>
      <vt:lpstr>ENCODENET update</vt:lpstr>
      <vt:lpstr>Robustness</vt:lpstr>
      <vt:lpstr>PowerPoint Presentation</vt:lpstr>
      <vt:lpstr>Correlation between h and h_reduced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TFSS only</vt:lpstr>
      <vt:lpstr>PowerPoint Presentation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ENCODENET update</dc:title>
  <dc:creator>Koon-Kiu Yan</dc:creator>
  <cp:lastModifiedBy>Koon-Kiu Yan</cp:lastModifiedBy>
  <cp:revision>21</cp:revision>
  <dcterms:created xsi:type="dcterms:W3CDTF">2012-02-20T02:33:07Z</dcterms:created>
  <dcterms:modified xsi:type="dcterms:W3CDTF">2012-02-20T19:16:25Z</dcterms:modified>
</cp:coreProperties>
</file>