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95" autoAdjust="0"/>
  </p:normalViewPr>
  <p:slideViewPr>
    <p:cSldViewPr snapToGrid="0" snapToObjects="1">
      <p:cViewPr varScale="1">
        <p:scale>
          <a:sx n="137" d="100"/>
          <a:sy n="137" d="100"/>
        </p:scale>
        <p:origin x="-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9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6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8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3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9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8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4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511B-98E5-0B4A-BC3A-684D0BDD3FC9}" type="datetimeFigureOut">
              <a:rPr lang="en-US" smtClean="0"/>
              <a:t>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334CB-7533-2343-9B86-53DB94E0B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6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Mapping reads to deletion junctions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February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8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 chr22:25667082-25923197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9415"/>
            <a:ext cx="8229600" cy="479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713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 chr19:43453291-43544159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60919"/>
            <a:ext cx="8229600" cy="477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35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locus?chr19:20447616-20802363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1398"/>
            <a:ext cx="8229600" cy="477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76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 chr14:21371110-21399280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58"/>
            <a:ext cx="8229600" cy="477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53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 chr11:18941996-18986417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89339"/>
            <a:ext cx="8229600" cy="479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5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 chr1:16356745-16378499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32275"/>
            <a:ext cx="8229600" cy="476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4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 chr12:7942706-8045976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78918"/>
            <a:ext cx="8229600" cy="478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17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are in “difficult” loci</a:t>
            </a:r>
          </a:p>
          <a:p>
            <a:r>
              <a:rPr lang="en-US" dirty="0" smtClean="0"/>
              <a:t>At least 11 are multi-allelic</a:t>
            </a:r>
          </a:p>
          <a:p>
            <a:r>
              <a:rPr lang="en-US" dirty="0" smtClean="0"/>
              <a:t>Probably &gt;41% (=17/41) of SAV FDR can be explained/filtered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8935" y="4069641"/>
            <a:ext cx="430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explanation – p</a:t>
            </a:r>
            <a:r>
              <a:rPr lang="en-US" dirty="0" smtClean="0"/>
              <a:t>roximal </a:t>
            </a:r>
            <a:r>
              <a:rPr lang="en-US" dirty="0" smtClean="0"/>
              <a:t>duplication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604551" y="4905655"/>
            <a:ext cx="3793432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04551" y="5485929"/>
            <a:ext cx="3793432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86765" y="5485929"/>
            <a:ext cx="485765" cy="5618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5529888" y="5509598"/>
            <a:ext cx="4852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31449" y="5491547"/>
            <a:ext cx="548640" cy="5618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V="1">
            <a:off x="3388808" y="5520337"/>
            <a:ext cx="4852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956804" y="5520337"/>
            <a:ext cx="4852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5044124" y="5497164"/>
            <a:ext cx="4852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31449" y="4903924"/>
            <a:ext cx="548640" cy="5618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3388808" y="4952104"/>
            <a:ext cx="4852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3956804" y="4952104"/>
            <a:ext cx="4852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urved Up Arrow 17"/>
          <p:cNvSpPr/>
          <p:nvPr/>
        </p:nvSpPr>
        <p:spPr>
          <a:xfrm>
            <a:off x="3911819" y="5762979"/>
            <a:ext cx="1680046" cy="28334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1865" y="5739806"/>
            <a:ext cx="260007" cy="5565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924268" y="5752240"/>
            <a:ext cx="260007" cy="5565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581786" y="5285466"/>
            <a:ext cx="425184" cy="419667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83446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to putative junction of tandem 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CNV have support (compared to 9000-15000 for deletions)</a:t>
            </a:r>
          </a:p>
          <a:p>
            <a:r>
              <a:rPr lang="en-US" dirty="0" smtClean="0"/>
              <a:t>May this is not working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4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criteria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Mapped reads from at least 2 individuals</a:t>
            </a:r>
          </a:p>
          <a:p>
            <a:r>
              <a:rPr lang="en-US" dirty="0" smtClean="0"/>
              <a:t>At least one individual has 2 mapped reads</a:t>
            </a:r>
          </a:p>
          <a:p>
            <a:r>
              <a:rPr lang="en-US" dirty="0" smtClean="0"/>
              <a:t>Changing Min D = min(d1,d2)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51225" y="4589850"/>
            <a:ext cx="3793432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54259" y="4810393"/>
            <a:ext cx="548640" cy="5618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6103478" y="4589944"/>
            <a:ext cx="4852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80118" y="5761842"/>
            <a:ext cx="123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1           d2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502899" y="4832586"/>
            <a:ext cx="278196" cy="949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954259" y="4832586"/>
            <a:ext cx="133342" cy="949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47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stringency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4224"/>
            <a:ext cx="8229600" cy="559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87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 CNVs for additional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read mapping from CEU, YRI, CHB</a:t>
            </a:r>
          </a:p>
          <a:p>
            <a:r>
              <a:rPr lang="en-US" dirty="0" smtClean="0"/>
              <a:t>Min D = 25</a:t>
            </a:r>
          </a:p>
          <a:p>
            <a:r>
              <a:rPr lang="en-US" dirty="0" smtClean="0"/>
              <a:t>Length &gt; 10 kb</a:t>
            </a:r>
          </a:p>
          <a:p>
            <a:r>
              <a:rPr lang="en-US" dirty="0" smtClean="0"/>
              <a:t>SAV p-value &gt; 0.5 (used for FDR calculation)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2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“difficult” loci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IGH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chr14:106217114-106244208</a:t>
            </a:r>
          </a:p>
          <a:p>
            <a:r>
              <a:rPr lang="en-US" sz="1800" dirty="0" smtClean="0"/>
              <a:t>chr14:106712931-107011412</a:t>
            </a:r>
          </a:p>
          <a:p>
            <a:r>
              <a:rPr lang="en-US" sz="1800" dirty="0" smtClean="0"/>
              <a:t>chr14:106791703-106816435</a:t>
            </a:r>
          </a:p>
          <a:p>
            <a:r>
              <a:rPr lang="en-US" sz="1800" dirty="0" smtClean="0"/>
              <a:t>chr14:106798247-106822961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HLA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chr6:29067775-29140500</a:t>
            </a:r>
          </a:p>
          <a:p>
            <a:r>
              <a:rPr lang="en-US" dirty="0" smtClean="0"/>
              <a:t>chr6:32514280-32540578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5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 chr7:76144769-76648120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42980"/>
            <a:ext cx="8229600" cy="484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4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</a:t>
            </a:r>
            <a:br>
              <a:rPr lang="en-US" dirty="0" smtClean="0"/>
            </a:br>
            <a:r>
              <a:rPr lang="en-US" dirty="0" smtClean="0"/>
              <a:t>chr7:129157177-129204216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97822"/>
            <a:ext cx="8229600" cy="478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2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 chr22:42912847-42974711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42356"/>
            <a:ext cx="8229600" cy="477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75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Multi-allelic locus, chr22:42519215-42531374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19575"/>
            <a:ext cx="8229600" cy="479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62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280</Words>
  <Application>Microsoft Macintosh PowerPoint</Application>
  <PresentationFormat>On-screen Show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Mapping reads to deletion junctions</vt:lpstr>
      <vt:lpstr>Selection criteria</vt:lpstr>
      <vt:lpstr>Increasing stringency</vt:lpstr>
      <vt:lpstr>41 CNVs for additional analysis</vt:lpstr>
      <vt:lpstr>“difficult” loci</vt:lpstr>
      <vt:lpstr>Multi-allelic locus, chr7:76144769-76648120</vt:lpstr>
      <vt:lpstr>Multi-allelic locus, chr7:129157177-129204216</vt:lpstr>
      <vt:lpstr>Multi-allelic locus, chr22:42912847-42974711</vt:lpstr>
      <vt:lpstr>Multi-allelic locus, chr22:42519215-42531374</vt:lpstr>
      <vt:lpstr>Multi-allelic locus, chr22:25667082-25923197</vt:lpstr>
      <vt:lpstr>Multi-allelic locus, chr19:43453291-43544159</vt:lpstr>
      <vt:lpstr>Multi-allelic locus?chr19:20447616-20802363</vt:lpstr>
      <vt:lpstr>Multi-allelic locus, chr14:21371110-21399280</vt:lpstr>
      <vt:lpstr>Multi-allelic locus, chr11:18941996-18986417</vt:lpstr>
      <vt:lpstr>Multi-allelic locus, chr1:16356745-16378499</vt:lpstr>
      <vt:lpstr>Multi-allelic locus, chr12:7942706-8045976</vt:lpstr>
      <vt:lpstr>Summary</vt:lpstr>
      <vt:lpstr>Mapping to putative junction of tandem duplication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28</cp:revision>
  <dcterms:created xsi:type="dcterms:W3CDTF">2012-02-08T00:27:39Z</dcterms:created>
  <dcterms:modified xsi:type="dcterms:W3CDTF">2012-02-08T19:31:54Z</dcterms:modified>
</cp:coreProperties>
</file>