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57" r:id="rId4"/>
    <p:sldId id="258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81C58-76F8-4246-8DCE-6EDEBF53CDB3}" type="datetimeFigureOut">
              <a:rPr lang="en-US" smtClean="0"/>
              <a:t>2/2/12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6EB9E-48EC-7546-8C69-53FC09FE87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8B04F-99B8-4E47-B733-01A0DC2A547A}" type="datetimeFigureOut">
              <a:rPr lang="en-US" smtClean="0"/>
              <a:t>2/2/12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6001B-4CB2-7F4C-95B2-89141DC870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4DF5-1110-214B-AE62-5FE4E8CABD3C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49BC-83CE-E145-80AF-2F87F37345FE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724D0-886D-E349-BF1C-1ED5A93259AE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69E94-73FE-2E4F-B9F8-CE610FA24158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3C2E-D367-FB46-8F14-0D7AD9716537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F3A9-5688-D84B-8FF1-3D24EFA3BFF8}" type="datetime1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5103-533A-F944-B5A8-7AF2C27E4BFF}" type="datetime1">
              <a:rPr lang="en-US" smtClean="0"/>
              <a:t>2/2/12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E821-2723-8349-A413-70B14E95AD27}" type="datetime1">
              <a:rPr lang="en-US" smtClean="0"/>
              <a:t>2/2/12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5320-23E7-2D48-9FBE-3969F0C0719C}" type="datetime1">
              <a:rPr lang="en-US" smtClean="0"/>
              <a:t>2/2/12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F25-495A-644D-84AE-D9F939B62591}" type="datetime1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5E25-EC3E-DF43-8209-5CF0B3F5A083}" type="datetime1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A9EB7-EB58-314A-8FD0-62AB2FDF98AC}" type="datetime1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7B38C-B904-0747-9F43-FF6C4349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Arabidopsis Network 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Gerstein Nets Subgroup Meeting</a:t>
            </a:r>
          </a:p>
          <a:p>
            <a:r>
              <a:rPr lang="en-US" dirty="0" smtClean="0"/>
              <a:t>Darryl Reeves</a:t>
            </a:r>
          </a:p>
          <a:p>
            <a:r>
              <a:rPr lang="en-US" dirty="0" smtClean="0"/>
              <a:t>2/02/2012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Investigate network changes between two closely related species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Arabidopsis thaliana</a:t>
            </a:r>
          </a:p>
          <a:p>
            <a:pPr lvl="1"/>
            <a:r>
              <a:rPr lang="en-US" dirty="0" smtClean="0"/>
              <a:t>Genome size: ~125 Mb</a:t>
            </a:r>
          </a:p>
          <a:p>
            <a:pPr lvl="1"/>
            <a:r>
              <a:rPr lang="en-US" dirty="0" smtClean="0"/>
              <a:t>27,025 genes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elf-compatible (capable of self-pollination) annual</a:t>
            </a:r>
          </a:p>
          <a:p>
            <a:r>
              <a:rPr lang="en-US" i="1" dirty="0" smtClean="0"/>
              <a:t>Arabidopsis </a:t>
            </a:r>
            <a:r>
              <a:rPr lang="en-US" i="1" dirty="0" err="1" smtClean="0"/>
              <a:t>lyrata</a:t>
            </a:r>
            <a:endParaRPr lang="en-US" i="1" dirty="0" smtClean="0"/>
          </a:p>
          <a:p>
            <a:pPr lvl="1"/>
            <a:r>
              <a:rPr lang="en-US" dirty="0" smtClean="0"/>
              <a:t>Genome size: ~206 Mb</a:t>
            </a:r>
          </a:p>
          <a:p>
            <a:pPr lvl="1"/>
            <a:r>
              <a:rPr lang="en-US" smtClean="0"/>
              <a:t>32,670 </a:t>
            </a:r>
            <a:r>
              <a:rPr lang="en-US" dirty="0" smtClean="0"/>
              <a:t>(predicted) genes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elf-incompatible perennial</a:t>
            </a:r>
          </a:p>
          <a:p>
            <a:r>
              <a:rPr lang="en-US" dirty="0" smtClean="0"/>
              <a:t>Diverged about ~10 million years ago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Downloaded protein sequences for </a:t>
            </a:r>
            <a:r>
              <a:rPr lang="en-US" i="1" dirty="0" smtClean="0"/>
              <a:t>A. thaliana </a:t>
            </a:r>
            <a:r>
              <a:rPr lang="en-US" dirty="0" smtClean="0"/>
              <a:t>and </a:t>
            </a:r>
            <a:r>
              <a:rPr lang="en-US" i="1" dirty="0" smtClean="0"/>
              <a:t>A. </a:t>
            </a:r>
            <a:r>
              <a:rPr lang="en-US" i="1" dirty="0" err="1" smtClean="0"/>
              <a:t>lyrata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Phytozome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Identified </a:t>
            </a:r>
            <a:r>
              <a:rPr lang="en-US" dirty="0" err="1" smtClean="0"/>
              <a:t>orthologous</a:t>
            </a:r>
            <a:r>
              <a:rPr lang="en-US" dirty="0" smtClean="0"/>
              <a:t> genes using </a:t>
            </a:r>
            <a:r>
              <a:rPr lang="en-US" dirty="0" err="1" smtClean="0"/>
              <a:t>InParanoid</a:t>
            </a:r>
            <a:r>
              <a:rPr lang="en-US" dirty="0" smtClean="0"/>
              <a:t> software based on protein sequences (22,103)</a:t>
            </a:r>
          </a:p>
          <a:p>
            <a:r>
              <a:rPr lang="en-US" dirty="0" smtClean="0"/>
              <a:t>Identified A. thaliana network genes without </a:t>
            </a:r>
            <a:r>
              <a:rPr lang="en-US" dirty="0" err="1" smtClean="0"/>
              <a:t>orthologs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PPI Network</a:t>
            </a:r>
          </a:p>
          <a:p>
            <a:pPr lvl="1"/>
            <a:r>
              <a:rPr lang="en-US" dirty="0" smtClean="0"/>
              <a:t>TF Network</a:t>
            </a:r>
          </a:p>
          <a:p>
            <a:pPr lvl="1"/>
            <a:r>
              <a:rPr lang="en-US" dirty="0" smtClean="0"/>
              <a:t>Metabolic Pathway Network</a:t>
            </a:r>
          </a:p>
          <a:p>
            <a:r>
              <a:rPr lang="en-US" dirty="0" smtClean="0"/>
              <a:t>Generated network visualizations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110279"/>
          <a:ext cx="8229600" cy="147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180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Source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Size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 gridSpan="2">
                  <a:txBody>
                    <a:bodyPr/>
                    <a:lstStyle/>
                    <a:p>
                      <a:r>
                        <a:rPr lang="en-US" sz="1200" b="1" i="1" dirty="0" smtClean="0"/>
                        <a:t>A. Thaliana</a:t>
                      </a:r>
                      <a:endParaRPr lang="en-US" sz="12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PPI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TAIR/BIOGRID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8,993 interactions</a:t>
                      </a:r>
                      <a:endParaRPr lang="en-US" sz="1200" dirty="0"/>
                    </a:p>
                  </a:txBody>
                  <a:tcPr/>
                </a:tc>
              </a:tr>
              <a:tr h="2287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Pathways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AraCyc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4,996 pathway</a:t>
                      </a:r>
                      <a:r>
                        <a:rPr lang="en-US" sz="1200" baseline="0" dirty="0" smtClean="0"/>
                        <a:t> enzymes</a:t>
                      </a:r>
                      <a:endParaRPr lang="en-US" sz="1200" dirty="0"/>
                    </a:p>
                  </a:txBody>
                  <a:tcPr/>
                </a:tc>
              </a:tr>
              <a:tr h="3317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Transcription</a:t>
                      </a:r>
                      <a:r>
                        <a:rPr lang="en-US" sz="1200" baseline="0" dirty="0" smtClean="0"/>
                        <a:t> Regulation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AGRIS -  </a:t>
                      </a:r>
                      <a:r>
                        <a:rPr lang="en-US" sz="1200" dirty="0" err="1" smtClean="0"/>
                        <a:t>AtRegNet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765</a:t>
                      </a:r>
                      <a:r>
                        <a:rPr lang="en-US" sz="1200" baseline="0" dirty="0" smtClean="0"/>
                        <a:t> (confirmed)</a:t>
                      </a:r>
                      <a:r>
                        <a:rPr lang="en-US" sz="1200" dirty="0" smtClean="0"/>
                        <a:t> TF-gene</a:t>
                      </a:r>
                      <a:r>
                        <a:rPr lang="en-US" sz="1200" baseline="0" dirty="0" smtClean="0"/>
                        <a:t> interactions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Node/edge differences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PPI</a:t>
                      </a:r>
                      <a:r>
                        <a:rPr lang="en-US" baseline="0" dirty="0" smtClean="0"/>
                        <a:t> Network Interactions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 Regulatory Network 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Metabolic Network Nodes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Arabidopsis thaliana</a:t>
                      </a:r>
                      <a:endParaRPr lang="en-US" sz="1600" i="1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Missing in </a:t>
                      </a:r>
                      <a:r>
                        <a:rPr lang="en-US" sz="1600" i="1" dirty="0" smtClean="0"/>
                        <a:t>A. </a:t>
                      </a:r>
                      <a:r>
                        <a:rPr lang="en-US" sz="1600" i="1" dirty="0" err="1" smtClean="0"/>
                        <a:t>lyrata</a:t>
                      </a:r>
                      <a:endParaRPr lang="en-US" sz="1600" i="1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5292" y="3946156"/>
            <a:ext cx="7111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Biological significance of missing network components?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PPI Network</a:t>
            </a:r>
            <a:endParaRPr lang="en-US" dirty="0"/>
          </a:p>
        </p:txBody>
      </p:sp>
      <p:pic>
        <p:nvPicPr>
          <p:cNvPr id="4" name="Picture 3" descr="ppi.spectr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034" y="1278691"/>
            <a:ext cx="7315932" cy="54869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Pathway Network</a:t>
            </a:r>
            <a:endParaRPr lang="en-US" dirty="0"/>
          </a:p>
        </p:txBody>
      </p:sp>
      <p:pic>
        <p:nvPicPr>
          <p:cNvPr id="4" name="Picture 3" descr="met.spectr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034" y="1262775"/>
            <a:ext cx="7315932" cy="54869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Duplicate analysis using </a:t>
            </a:r>
            <a:r>
              <a:rPr lang="en-US" dirty="0" err="1" smtClean="0"/>
              <a:t>Hu’s</a:t>
            </a:r>
            <a:r>
              <a:rPr lang="en-US" dirty="0" smtClean="0"/>
              <a:t> </a:t>
            </a:r>
            <a:r>
              <a:rPr lang="en-US" dirty="0" err="1" smtClean="0"/>
              <a:t>orthologs</a:t>
            </a:r>
            <a:endParaRPr lang="en-US" dirty="0" smtClean="0"/>
          </a:p>
          <a:p>
            <a:r>
              <a:rPr lang="en-US" dirty="0" smtClean="0"/>
              <a:t>Look into identities of missing nodes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7B38C-B904-0747-9F43-FF6C43490B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208</Words>
  <Application>Microsoft Macintosh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Arabidopsis Network Evolution</vt:lpstr>
      <vt:lpstr>Goal</vt:lpstr>
      <vt:lpstr>Background</vt:lpstr>
      <vt:lpstr>Method</vt:lpstr>
      <vt:lpstr>Data</vt:lpstr>
      <vt:lpstr>Node/edge differences</vt:lpstr>
      <vt:lpstr>PPI Network</vt:lpstr>
      <vt:lpstr>Metabolic Pathway Network</vt:lpstr>
      <vt:lpstr>Next Steps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Darryl Reeves</dc:creator>
  <cp:lastModifiedBy>Darryl Reeves</cp:lastModifiedBy>
  <cp:revision>22</cp:revision>
  <dcterms:created xsi:type="dcterms:W3CDTF">2012-02-02T21:17:25Z</dcterms:created>
  <dcterms:modified xsi:type="dcterms:W3CDTF">2012-02-02T21:18:08Z</dcterms:modified>
</cp:coreProperties>
</file>