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9A488-CADC-9042-9160-5B1A644B5AA7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Arabidopsis Network 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Gerstein Nets Subgroup Meeting</a:t>
            </a:r>
          </a:p>
          <a:p>
            <a:r>
              <a:rPr lang="en-US" dirty="0" smtClean="0"/>
              <a:t>Darryl Reeves</a:t>
            </a:r>
          </a:p>
          <a:p>
            <a:r>
              <a:rPr lang="en-US" dirty="0" smtClean="0"/>
              <a:t>1/24/2012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evidence for positive selection in Arabidopsis network evolution</a:t>
            </a:r>
          </a:p>
          <a:p>
            <a:r>
              <a:rPr lang="en-US" dirty="0" smtClean="0"/>
              <a:t>Analyze network changes between two species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Arabidopsis thaliana</a:t>
            </a:r>
          </a:p>
          <a:p>
            <a:pPr lvl="1"/>
            <a:r>
              <a:rPr lang="en-US" dirty="0" smtClean="0"/>
              <a:t>Genome size: ~125 Mb</a:t>
            </a:r>
            <a:endParaRPr lang="en-US" dirty="0" smtClean="0"/>
          </a:p>
          <a:p>
            <a:pPr lvl="1"/>
            <a:r>
              <a:rPr lang="en-US" dirty="0" smtClean="0"/>
              <a:t>27,025 genes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elf-compatible (capable of self-pollination) annual</a:t>
            </a:r>
          </a:p>
          <a:p>
            <a:r>
              <a:rPr lang="en-US" i="1" dirty="0" smtClean="0"/>
              <a:t>Arabidopsis </a:t>
            </a:r>
            <a:r>
              <a:rPr lang="en-US" i="1" dirty="0" err="1" smtClean="0"/>
              <a:t>lyrata</a:t>
            </a:r>
            <a:endParaRPr lang="en-US" i="1" dirty="0" smtClean="0"/>
          </a:p>
          <a:p>
            <a:pPr lvl="1"/>
            <a:r>
              <a:rPr lang="en-US" dirty="0" smtClean="0"/>
              <a:t>Genome size: ~206 Mb</a:t>
            </a:r>
            <a:endParaRPr lang="en-US" dirty="0" smtClean="0"/>
          </a:p>
          <a:p>
            <a:pPr lvl="1"/>
            <a:r>
              <a:rPr lang="en-US" smtClean="0"/>
              <a:t>32,670 </a:t>
            </a:r>
            <a:r>
              <a:rPr lang="en-US" dirty="0" smtClean="0"/>
              <a:t>(predicted) genes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elf-incompatible perennial</a:t>
            </a:r>
          </a:p>
          <a:p>
            <a:r>
              <a:rPr lang="en-US" dirty="0" smtClean="0"/>
              <a:t>Diverged about ~10 million years ago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Downloaded protein sequences for A. thaliana and A. </a:t>
            </a:r>
            <a:r>
              <a:rPr lang="en-US" dirty="0" err="1" smtClean="0"/>
              <a:t>lyrata</a:t>
            </a:r>
            <a:r>
              <a:rPr lang="en-US" dirty="0" smtClean="0"/>
              <a:t> (</a:t>
            </a:r>
            <a:r>
              <a:rPr lang="en-US" dirty="0" err="1" smtClean="0"/>
              <a:t>Phytozome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Identified </a:t>
            </a:r>
            <a:r>
              <a:rPr lang="en-US" dirty="0" err="1" smtClean="0"/>
              <a:t>orthologous</a:t>
            </a:r>
            <a:r>
              <a:rPr lang="en-US" dirty="0" smtClean="0"/>
              <a:t> genes using </a:t>
            </a:r>
            <a:r>
              <a:rPr lang="en-US" dirty="0" err="1" smtClean="0"/>
              <a:t>InParanoid</a:t>
            </a:r>
            <a:r>
              <a:rPr lang="en-US" dirty="0" smtClean="0"/>
              <a:t> software based on protein sequences (22,103)</a:t>
            </a:r>
          </a:p>
          <a:p>
            <a:r>
              <a:rPr lang="en-US" dirty="0" smtClean="0"/>
              <a:t>Filtered </a:t>
            </a:r>
            <a:r>
              <a:rPr lang="en-US" dirty="0" err="1" smtClean="0"/>
              <a:t>orthologous</a:t>
            </a:r>
            <a:r>
              <a:rPr lang="en-US" dirty="0" smtClean="0"/>
              <a:t> genes to include only those found in A. thaliana networks (3,564)</a:t>
            </a:r>
          </a:p>
          <a:p>
            <a:r>
              <a:rPr lang="en-US" dirty="0" smtClean="0"/>
              <a:t>Aligned amino acid sequences translated from coding sequences using Needleman-</a:t>
            </a:r>
            <a:r>
              <a:rPr lang="en-US" dirty="0" err="1" smtClean="0"/>
              <a:t>Wunsch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Used alignment to </a:t>
            </a:r>
            <a:r>
              <a:rPr lang="en-US" dirty="0" err="1" smtClean="0"/>
              <a:t>codon</a:t>
            </a:r>
            <a:r>
              <a:rPr lang="en-US" dirty="0" smtClean="0"/>
              <a:t>-align coding sequences</a:t>
            </a:r>
          </a:p>
          <a:p>
            <a:r>
              <a:rPr lang="en-US" dirty="0" smtClean="0"/>
              <a:t>Estimated </a:t>
            </a:r>
            <a:r>
              <a:rPr lang="en-US" dirty="0" err="1" smtClean="0"/>
              <a:t>dn/ds</a:t>
            </a:r>
            <a:r>
              <a:rPr lang="en-US" dirty="0" smtClean="0"/>
              <a:t> ratio using Li-Wu-</a:t>
            </a:r>
            <a:r>
              <a:rPr lang="en-US" dirty="0" err="1" smtClean="0"/>
              <a:t>Luo</a:t>
            </a:r>
            <a:r>
              <a:rPr lang="en-US" dirty="0" smtClean="0"/>
              <a:t> method based on Kimura two-parameter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110279"/>
          <a:ext cx="8229600" cy="147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180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Source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Size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 gridSpan="2">
                  <a:txBody>
                    <a:bodyPr/>
                    <a:lstStyle/>
                    <a:p>
                      <a:r>
                        <a:rPr lang="en-US" sz="1200" b="1" i="1" dirty="0" smtClean="0"/>
                        <a:t>A. Thaliana</a:t>
                      </a:r>
                      <a:endParaRPr lang="en-US" sz="12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PPI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TAIR/BIOGRID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8,993 interactions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Pathways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AraCyc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4,996 pathway</a:t>
                      </a:r>
                      <a:r>
                        <a:rPr lang="en-US" sz="1200" baseline="0" dirty="0" smtClean="0"/>
                        <a:t> enzymes</a:t>
                      </a:r>
                      <a:endParaRPr lang="en-US" sz="1200" dirty="0"/>
                    </a:p>
                  </a:txBody>
                  <a:tcPr/>
                </a:tc>
              </a:tr>
              <a:tr h="3317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Transcription</a:t>
                      </a:r>
                      <a:r>
                        <a:rPr lang="en-US" sz="1200" baseline="0" dirty="0" smtClean="0"/>
                        <a:t> Regulation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AGRIS -  </a:t>
                      </a:r>
                      <a:r>
                        <a:rPr lang="en-US" sz="1200" dirty="0" err="1" smtClean="0"/>
                        <a:t>AtRegNet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765</a:t>
                      </a:r>
                      <a:r>
                        <a:rPr lang="en-US" sz="1200" baseline="0" dirty="0" smtClean="0"/>
                        <a:t> (confirmed)</a:t>
                      </a:r>
                      <a:r>
                        <a:rPr lang="en-US" sz="1200" dirty="0" smtClean="0"/>
                        <a:t> TF-gene</a:t>
                      </a:r>
                      <a:r>
                        <a:rPr lang="en-US" sz="1200" baseline="0" dirty="0" smtClean="0"/>
                        <a:t> interactions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 ratio_met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 wilcoxon_met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Node/edge differences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PPI</a:t>
                      </a:r>
                      <a:r>
                        <a:rPr lang="en-US" baseline="0" dirty="0" smtClean="0"/>
                        <a:t> Network Interactions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 Regulatory Network 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Metabolic Network Nodes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Arabidopsis thaliana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Arabidopsis </a:t>
                      </a:r>
                      <a:r>
                        <a:rPr lang="en-US" sz="1600" dirty="0" err="1" smtClean="0"/>
                        <a:t>lyrata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5292" y="3946156"/>
            <a:ext cx="7111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Biological significance of missing network components?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7650</TotalTime>
  <Words>222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Arabidopsis Network Evolution</vt:lpstr>
      <vt:lpstr>Goals</vt:lpstr>
      <vt:lpstr>Background</vt:lpstr>
      <vt:lpstr>Method</vt:lpstr>
      <vt:lpstr>Data</vt:lpstr>
      <vt:lpstr>Slide 6</vt:lpstr>
      <vt:lpstr>Slide 7</vt:lpstr>
      <vt:lpstr>Node/edge differences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Darryl Reeves</dc:creator>
  <cp:lastModifiedBy>Darryl Reeves</cp:lastModifiedBy>
  <cp:revision>15</cp:revision>
  <dcterms:created xsi:type="dcterms:W3CDTF">2012-01-24T22:32:58Z</dcterms:created>
  <dcterms:modified xsi:type="dcterms:W3CDTF">2012-01-24T22:33:32Z</dcterms:modified>
</cp:coreProperties>
</file>