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57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54" autoAdjust="0"/>
  </p:normalViewPr>
  <p:slideViewPr>
    <p:cSldViewPr snapToGrid="0" snapToObjects="1">
      <p:cViewPr varScale="1">
        <p:scale>
          <a:sx n="84" d="100"/>
          <a:sy n="84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5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3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0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6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3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7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5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9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Ensembl</a:t>
            </a:r>
            <a:r>
              <a:rPr lang="en-US" dirty="0" smtClean="0"/>
              <a:t> Regulatory Build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8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/>
                <a:cs typeface="Times New Roman"/>
              </a:rPr>
              <a:t>Ensembl</a:t>
            </a:r>
            <a:r>
              <a:rPr lang="en-US" dirty="0" smtClean="0">
                <a:latin typeface="Times New Roman"/>
                <a:cs typeface="Times New Roman"/>
              </a:rPr>
              <a:t> regulation Database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22908"/>
            <a:ext cx="8042276" cy="4343400"/>
          </a:xfrm>
        </p:spPr>
        <p:txBody>
          <a:bodyPr/>
          <a:lstStyle/>
          <a:p>
            <a:r>
              <a:rPr lang="en-US" dirty="0" smtClean="0"/>
              <a:t>Regulatory features</a:t>
            </a:r>
          </a:p>
          <a:p>
            <a:r>
              <a:rPr lang="en-US" dirty="0" smtClean="0"/>
              <a:t>Regulatory Segmentation</a:t>
            </a:r>
          </a:p>
          <a:p>
            <a:r>
              <a:rPr lang="en-US" dirty="0" smtClean="0"/>
              <a:t>Other regulatory regions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21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91035"/>
            <a:ext cx="8042276" cy="133695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Data Source of Regulatory features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030426"/>
            <a:ext cx="8042276" cy="434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Chip-</a:t>
            </a:r>
            <a:r>
              <a:rPr lang="en-US" dirty="0" err="1" smtClean="0"/>
              <a:t>Seq</a:t>
            </a:r>
            <a:r>
              <a:rPr lang="en-US" dirty="0" smtClean="0"/>
              <a:t> data &amp; </a:t>
            </a:r>
            <a:r>
              <a:rPr lang="en-US" dirty="0" err="1" smtClean="0"/>
              <a:t>Dnase</a:t>
            </a:r>
            <a:r>
              <a:rPr lang="en-US" dirty="0" smtClean="0"/>
              <a:t> data</a:t>
            </a:r>
          </a:p>
          <a:p>
            <a:r>
              <a:rPr lang="en-US" dirty="0" smtClean="0"/>
              <a:t>Roadmap </a:t>
            </a:r>
            <a:r>
              <a:rPr lang="en-US" dirty="0" err="1" smtClean="0"/>
              <a:t>epigenomics</a:t>
            </a:r>
            <a:r>
              <a:rPr lang="en-US" dirty="0" smtClean="0"/>
              <a:t> (human)</a:t>
            </a:r>
          </a:p>
          <a:p>
            <a:r>
              <a:rPr lang="en-US" dirty="0" smtClean="0"/>
              <a:t>ENCODE (human)</a:t>
            </a:r>
          </a:p>
          <a:p>
            <a:r>
              <a:rPr lang="en-US" dirty="0" smtClean="0"/>
              <a:t>ENCODE (mouse)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Peaking calling algorithms: </a:t>
            </a:r>
            <a:r>
              <a:rPr lang="en-US" dirty="0"/>
              <a:t>SWEMBL </a:t>
            </a:r>
            <a:r>
              <a:rPr lang="en-US" dirty="0" smtClean="0"/>
              <a:t>and CCAT(broad peak calling)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99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Feature Construction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regions. Focus features: define potential binding sites, including transcription factors binding peaks and </a:t>
            </a:r>
            <a:r>
              <a:rPr lang="en-US" dirty="0" err="1" smtClean="0"/>
              <a:t>Dnase</a:t>
            </a:r>
            <a:r>
              <a:rPr lang="en-US" dirty="0" smtClean="0"/>
              <a:t> data.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Attribute features:  do not defined binding sites, such as histone modification, Pol II, Pol III.  </a:t>
            </a:r>
            <a:endParaRPr lang="en-US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458202" y="3503265"/>
            <a:ext cx="39740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482453" y="3318883"/>
            <a:ext cx="1700257" cy="36876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89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Feature Annotation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region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808549"/>
              </p:ext>
            </p:extLst>
          </p:nvPr>
        </p:nvGraphicFramePr>
        <p:xfrm>
          <a:off x="1585455" y="3416246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590225"/>
                <a:gridCol w="628975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CTCF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BCL3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EBF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PU1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H3K27ME3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H3K4ME1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H3K9AC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Pol II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Pol III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….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….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458202" y="2438576"/>
            <a:ext cx="39740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482453" y="2254194"/>
            <a:ext cx="1700257" cy="36876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Left Brace 6"/>
          <p:cNvSpPr/>
          <p:nvPr/>
        </p:nvSpPr>
        <p:spPr>
          <a:xfrm rot="16200000">
            <a:off x="2537673" y="3475393"/>
            <a:ext cx="545658" cy="2227358"/>
          </a:xfrm>
          <a:prstGeom prst="leftBrace">
            <a:avLst>
              <a:gd name="adj1" fmla="val 8333"/>
              <a:gd name="adj2" fmla="val 4921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>
            <a:off x="5584618" y="2770231"/>
            <a:ext cx="545658" cy="3648870"/>
          </a:xfrm>
          <a:prstGeom prst="leftBrace">
            <a:avLst>
              <a:gd name="adj1" fmla="val 8333"/>
              <a:gd name="adj2" fmla="val 4921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25592" y="4957836"/>
            <a:ext cx="1752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Focus features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45894" y="4957836"/>
            <a:ext cx="2141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Attribute features </a:t>
            </a:r>
            <a:endParaRPr lang="en-US" dirty="0"/>
          </a:p>
        </p:txBody>
      </p:sp>
      <p:sp>
        <p:nvSpPr>
          <p:cNvPr id="12" name="Minus 11"/>
          <p:cNvSpPr/>
          <p:nvPr/>
        </p:nvSpPr>
        <p:spPr>
          <a:xfrm>
            <a:off x="4371323" y="1936712"/>
            <a:ext cx="3740906" cy="226773"/>
          </a:xfrm>
          <a:prstGeom prst="mathMinus">
            <a:avLst/>
          </a:prstGeom>
          <a:solidFill>
            <a:schemeClr val="tx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406545" y="1615318"/>
            <a:ext cx="1423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 </a:t>
            </a:r>
            <a:r>
              <a:rPr lang="en-US" dirty="0" smtClean="0"/>
              <a:t>feature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090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9900"/>
            <a:ext cx="9144000" cy="589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22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Regulatory Segmentation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Data: Encode. Open chromatin (</a:t>
            </a:r>
            <a:r>
              <a:rPr lang="en-US" dirty="0" err="1" smtClean="0"/>
              <a:t>Dnase</a:t>
            </a:r>
            <a:r>
              <a:rPr lang="en-US" dirty="0" smtClean="0"/>
              <a:t> &amp; FAIRE); transcription factors (Pol II &amp; CTCF); histone modification</a:t>
            </a:r>
          </a:p>
          <a:p>
            <a:r>
              <a:rPr lang="en-US" dirty="0" smtClean="0"/>
              <a:t>Method: </a:t>
            </a:r>
            <a:r>
              <a:rPr lang="en-US" dirty="0" err="1" smtClean="0"/>
              <a:t>ChromHMM</a:t>
            </a:r>
            <a:r>
              <a:rPr lang="en-US" dirty="0" smtClean="0"/>
              <a:t> &amp; Segway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84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640" y="-100379"/>
            <a:ext cx="8042276" cy="1336956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Other regulatory regions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594725" cy="4343400"/>
          </a:xfrm>
        </p:spPr>
        <p:txBody>
          <a:bodyPr/>
          <a:lstStyle/>
          <a:p>
            <a:r>
              <a:rPr lang="en-US" dirty="0" smtClean="0"/>
              <a:t>microRNA target predictions (</a:t>
            </a:r>
            <a:r>
              <a:rPr lang="en-US" dirty="0" err="1" smtClean="0"/>
              <a:t>miRanda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Experimentally validated human non-coding fragment (VISTA Enhancer Browser)</a:t>
            </a:r>
          </a:p>
          <a:p>
            <a:r>
              <a:rPr lang="en-US" dirty="0" smtClean="0"/>
              <a:t>Genome-wide regulatory module and element prediction from </a:t>
            </a:r>
            <a:r>
              <a:rPr lang="en-US" dirty="0" err="1" smtClean="0"/>
              <a:t>cisRED</a:t>
            </a:r>
            <a:r>
              <a:rPr lang="en-US" dirty="0" smtClean="0"/>
              <a:t> </a:t>
            </a:r>
          </a:p>
          <a:p>
            <a:r>
              <a:rPr lang="en-US" dirty="0" smtClean="0"/>
              <a:t>Human DNA Methylation track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2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Questions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    	</a:t>
            </a:r>
            <a:r>
              <a:rPr lang="en-US" dirty="0" smtClean="0"/>
              <a:t>      - Are the All Encode data in RB?</a:t>
            </a:r>
          </a:p>
          <a:p>
            <a:r>
              <a:rPr lang="en-US" dirty="0"/>
              <a:t>	- where does the </a:t>
            </a:r>
            <a:r>
              <a:rPr lang="en-US" dirty="0" err="1"/>
              <a:t>DNAse</a:t>
            </a:r>
            <a:r>
              <a:rPr lang="en-US" dirty="0"/>
              <a:t> data fit?</a:t>
            </a:r>
          </a:p>
          <a:p>
            <a:r>
              <a:rPr lang="en-US" dirty="0"/>
              <a:t>    		- differences w/the segmentation (do we get all nucleotides annotated?)</a:t>
            </a:r>
          </a:p>
          <a:p>
            <a:r>
              <a:rPr lang="en-US" dirty="0"/>
              <a:t>    		- are motifs found in the focus features or in </a:t>
            </a:r>
            <a:r>
              <a:rPr lang="en-US" dirty="0" err="1"/>
              <a:t>ChIP-seq</a:t>
            </a:r>
            <a:endParaRPr lang="en-US" dirty="0"/>
          </a:p>
          <a:p>
            <a:r>
              <a:rPr lang="en-US" dirty="0"/>
              <a:t>    		- </a:t>
            </a:r>
            <a:r>
              <a:rPr lang="en-US" dirty="0" err="1"/>
              <a:t>ChIP-seq</a:t>
            </a:r>
            <a:r>
              <a:rPr lang="en-US" dirty="0"/>
              <a:t> peaks from </a:t>
            </a:r>
            <a:r>
              <a:rPr lang="en-US" dirty="0" err="1"/>
              <a:t>spp</a:t>
            </a:r>
            <a:r>
              <a:rPr lang="en-US" dirty="0"/>
              <a:t>/</a:t>
            </a:r>
            <a:r>
              <a:rPr lang="en-US" dirty="0" err="1"/>
              <a:t>peakseq</a:t>
            </a:r>
            <a:r>
              <a:rPr lang="en-US" dirty="0"/>
              <a:t>? anywhere else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/>
              <a:t>    		- where do </a:t>
            </a:r>
            <a:r>
              <a:rPr lang="en-US" dirty="0" err="1"/>
              <a:t>ncRNA’s</a:t>
            </a:r>
            <a:r>
              <a:rPr lang="en-US" dirty="0"/>
              <a:t> fit in? are </a:t>
            </a:r>
            <a:r>
              <a:rPr lang="en-US" dirty="0" err="1"/>
              <a:t>ncRNAs</a:t>
            </a:r>
            <a:r>
              <a:rPr lang="en-US" dirty="0"/>
              <a:t> annotated? </a:t>
            </a:r>
            <a:r>
              <a:rPr lang="en-US" dirty="0" err="1"/>
              <a:t>ncRNAs</a:t>
            </a:r>
            <a:r>
              <a:rPr lang="en-US" dirty="0"/>
              <a:t> same as GENCODE? do they annotate noncoding transcribed regions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/>
              <a:t>    		- any </a:t>
            </a:r>
            <a:r>
              <a:rPr lang="en-US" dirty="0" err="1"/>
              <a:t>RNAseq</a:t>
            </a:r>
            <a:r>
              <a:rPr lang="en-US" dirty="0"/>
              <a:t> data used?</a:t>
            </a:r>
          </a:p>
          <a:p>
            <a:r>
              <a:rPr lang="en-US" dirty="0"/>
              <a:t>    		- TFBS called in conjunction in the first step first stage or called lastly?</a:t>
            </a:r>
          </a:p>
          <a:p>
            <a:r>
              <a:rPr lang="en-US" dirty="0"/>
              <a:t>		</a:t>
            </a:r>
          </a:p>
          <a:p>
            <a:r>
              <a:rPr lang="en-US" b="1" dirty="0"/>
              <a:t>VEP</a:t>
            </a:r>
            <a:endParaRPr lang="en-US" dirty="0"/>
          </a:p>
          <a:p>
            <a:r>
              <a:rPr lang="en-US" dirty="0"/>
              <a:t>    		- VEP question: what about SNPs in motifs?</a:t>
            </a:r>
          </a:p>
          <a:p>
            <a:r>
              <a:rPr lang="en-US" dirty="0"/>
              <a:t>    		- VEP question: Does the </a:t>
            </a:r>
            <a:r>
              <a:rPr lang="en-US" dirty="0" err="1"/>
              <a:t>ens</a:t>
            </a:r>
            <a:r>
              <a:rPr lang="en-US" dirty="0"/>
              <a:t> </a:t>
            </a:r>
            <a:r>
              <a:rPr lang="en-US" dirty="0" err="1"/>
              <a:t>reg</a:t>
            </a:r>
            <a:r>
              <a:rPr lang="en-US" dirty="0"/>
              <a:t> build include all the phase I SNPs?</a:t>
            </a:r>
          </a:p>
        </p:txBody>
      </p:sp>
    </p:spTree>
    <p:extLst>
      <p:ext uri="{BB962C8B-B14F-4D97-AF65-F5344CB8AC3E}">
        <p14:creationId xmlns:p14="http://schemas.microsoft.com/office/powerpoint/2010/main" val="2419649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193</Words>
  <Application>Microsoft Macintosh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Ensembl Regulatory Build</vt:lpstr>
      <vt:lpstr>Ensembl regulation Database</vt:lpstr>
      <vt:lpstr>Data Source of Regulatory features</vt:lpstr>
      <vt:lpstr>Feature Construction</vt:lpstr>
      <vt:lpstr>Feature Annotation</vt:lpstr>
      <vt:lpstr>PowerPoint Presentation</vt:lpstr>
      <vt:lpstr>Regulatory Segmentation</vt:lpstr>
      <vt:lpstr>Other regulatory regions</vt:lpstr>
      <vt:lpstr>Questions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27</cp:revision>
  <dcterms:created xsi:type="dcterms:W3CDTF">2012-01-23T01:17:52Z</dcterms:created>
  <dcterms:modified xsi:type="dcterms:W3CDTF">2012-01-24T16:29:31Z</dcterms:modified>
</cp:coreProperties>
</file>