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Default Extension="png" ContentType="image/png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3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slide" Target="slides/slide4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C612-C2C2-694E-A794-E593C73BDED3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A9FD-50E7-A248-8F64-ABD824FA14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C612-C2C2-694E-A794-E593C73BDED3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A9FD-50E7-A248-8F64-ABD824FA14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C612-C2C2-694E-A794-E593C73BDED3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A9FD-50E7-A248-8F64-ABD824FA14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C612-C2C2-694E-A794-E593C73BDED3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A9FD-50E7-A248-8F64-ABD824FA14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C612-C2C2-694E-A794-E593C73BDED3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A9FD-50E7-A248-8F64-ABD824FA14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C612-C2C2-694E-A794-E593C73BDED3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A9FD-50E7-A248-8F64-ABD824FA14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C612-C2C2-694E-A794-E593C73BDED3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A9FD-50E7-A248-8F64-ABD824FA14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C612-C2C2-694E-A794-E593C73BDED3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A9FD-50E7-A248-8F64-ABD824FA14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C612-C2C2-694E-A794-E593C73BDED3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A9FD-50E7-A248-8F64-ABD824FA14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C612-C2C2-694E-A794-E593C73BDED3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A9FD-50E7-A248-8F64-ABD824FA14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C612-C2C2-694E-A794-E593C73BDED3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A9FD-50E7-A248-8F64-ABD824FA14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EC612-C2C2-694E-A794-E593C73BDED3}" type="datetimeFigureOut">
              <a:rPr lang="en-US" smtClean="0"/>
              <a:t>12/14/11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FA9FD-50E7-A248-8F64-ABD824FA14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Pseudogene</a:t>
            </a:r>
            <a:r>
              <a:rPr lang="en-US" dirty="0" smtClean="0"/>
              <a:t> Activity in Worm and Human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Rebecca </a:t>
            </a:r>
            <a:r>
              <a:rPr lang="en-US" dirty="0" err="1" smtClean="0"/>
              <a:t>Robilotto</a:t>
            </a:r>
            <a:r>
              <a:rPr lang="en-US" dirty="0" smtClean="0"/>
              <a:t> &amp; Cristina </a:t>
            </a:r>
            <a:r>
              <a:rPr lang="en-US" dirty="0" err="1" smtClean="0"/>
              <a:t>Sisu</a:t>
            </a:r>
            <a:endParaRPr lang="en-US" dirty="0" smtClean="0"/>
          </a:p>
          <a:p>
            <a:r>
              <a:rPr lang="en-US" dirty="0" smtClean="0"/>
              <a:t>Yale</a:t>
            </a:r>
          </a:p>
          <a:p>
            <a:r>
              <a:rPr lang="en-US" dirty="0" smtClean="0"/>
              <a:t>Mark Gerstein Group </a:t>
            </a:r>
          </a:p>
          <a:p>
            <a:r>
              <a:rPr lang="en-US" dirty="0" smtClean="0"/>
              <a:t>16</a:t>
            </a:r>
            <a:r>
              <a:rPr lang="en-US" baseline="30000" dirty="0" smtClean="0"/>
              <a:t>th</a:t>
            </a:r>
            <a:r>
              <a:rPr lang="en-US" dirty="0" smtClean="0"/>
              <a:t> December 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Pseudogene</a:t>
            </a:r>
            <a:r>
              <a:rPr lang="en-US" dirty="0" smtClean="0"/>
              <a:t> Activity in Worm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2653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Active </a:t>
            </a:r>
            <a:r>
              <a:rPr lang="en-US" dirty="0" err="1" smtClean="0"/>
              <a:t>pseudogene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Transcription evidence</a:t>
            </a:r>
          </a:p>
          <a:p>
            <a:pPr lvl="1"/>
            <a:r>
              <a:rPr lang="en-US" dirty="0" smtClean="0"/>
              <a:t>TFBS</a:t>
            </a:r>
          </a:p>
          <a:p>
            <a:pPr lvl="1"/>
            <a:r>
              <a:rPr lang="en-US" dirty="0" smtClean="0"/>
              <a:t>Active </a:t>
            </a:r>
            <a:r>
              <a:rPr lang="en-US" dirty="0" err="1" smtClean="0"/>
              <a:t>histone</a:t>
            </a:r>
            <a:r>
              <a:rPr lang="en-US" dirty="0" smtClean="0"/>
              <a:t> marks</a:t>
            </a:r>
          </a:p>
          <a:p>
            <a:pPr lvl="1"/>
            <a:r>
              <a:rPr lang="en-US" dirty="0" smtClean="0"/>
              <a:t>323 out of 1198</a:t>
            </a:r>
          </a:p>
          <a:p>
            <a:r>
              <a:rPr lang="en-US" dirty="0" smtClean="0"/>
              <a:t>Partially active </a:t>
            </a:r>
            <a:r>
              <a:rPr lang="en-US" dirty="0" err="1" smtClean="0"/>
              <a:t>pseudogenes</a:t>
            </a:r>
            <a:r>
              <a:rPr lang="en-US" dirty="0" smtClean="0"/>
              <a:t>:</a:t>
            </a:r>
          </a:p>
          <a:p>
            <a:pPr lvl="1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59581" y="4326571"/>
            <a:ext cx="3799068" cy="1200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400" dirty="0" smtClean="0"/>
              <a:t>- No transcription evidence</a:t>
            </a:r>
          </a:p>
          <a:p>
            <a:pPr>
              <a:buFontTx/>
              <a:buChar char="-"/>
            </a:pPr>
            <a:r>
              <a:rPr lang="en-US" sz="2400" dirty="0" smtClean="0"/>
              <a:t>- active </a:t>
            </a:r>
            <a:r>
              <a:rPr lang="en-US" sz="2400" dirty="0" err="1" smtClean="0"/>
              <a:t>histone</a:t>
            </a:r>
            <a:r>
              <a:rPr lang="en-US" sz="2400" dirty="0" smtClean="0"/>
              <a:t> marks</a:t>
            </a:r>
          </a:p>
          <a:p>
            <a:pPr>
              <a:buFontTx/>
              <a:buChar char="-"/>
            </a:pPr>
            <a:endParaRPr lang="en-US" sz="2400" dirty="0">
              <a:ln w="9525" cap="flat" cmpd="sng" algn="ctr">
                <a:solidFill>
                  <a:srgbClr val="4F81BD"/>
                </a:solidFill>
                <a:prstDash val="solid"/>
                <a:round/>
                <a:headEnd type="none" w="med" len="med"/>
                <a:tailEnd type="none" w="med" len="med"/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57543" y="4326571"/>
            <a:ext cx="3377105" cy="1200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400" dirty="0" smtClean="0"/>
              <a:t>- under selection</a:t>
            </a:r>
          </a:p>
          <a:p>
            <a:pPr>
              <a:buFontTx/>
              <a:buChar char="-"/>
            </a:pPr>
            <a:r>
              <a:rPr lang="en-US" sz="2400" dirty="0" smtClean="0"/>
              <a:t>- TFBS</a:t>
            </a:r>
          </a:p>
          <a:p>
            <a:pPr>
              <a:buFontTx/>
              <a:buChar char="-"/>
            </a:pPr>
            <a:r>
              <a:rPr lang="en-US" sz="2400" dirty="0" smtClean="0"/>
              <a:t>- active </a:t>
            </a:r>
            <a:r>
              <a:rPr lang="en-US" sz="2400" dirty="0" err="1" smtClean="0"/>
              <a:t>histone</a:t>
            </a:r>
            <a:r>
              <a:rPr lang="en-US" sz="2400" dirty="0" smtClean="0"/>
              <a:t> marks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Examined 323 </a:t>
            </a:r>
            <a:r>
              <a:rPr lang="en-US" dirty="0" err="1" smtClean="0"/>
              <a:t>pseudognes</a:t>
            </a:r>
            <a:endParaRPr lang="en-US" dirty="0" smtClean="0"/>
          </a:p>
          <a:p>
            <a:pPr lvl="2"/>
            <a:r>
              <a:rPr lang="en-US" dirty="0" smtClean="0"/>
              <a:t>TFBS of in C. </a:t>
            </a:r>
            <a:r>
              <a:rPr lang="en-US" dirty="0" err="1" smtClean="0"/>
              <a:t>elegans</a:t>
            </a:r>
            <a:endParaRPr lang="en-US" dirty="0" smtClean="0"/>
          </a:p>
          <a:p>
            <a:r>
              <a:rPr lang="en-US" dirty="0" smtClean="0"/>
              <a:t>207 </a:t>
            </a:r>
            <a:r>
              <a:rPr lang="en-US" dirty="0" err="1" smtClean="0"/>
              <a:t>pseudogenes</a:t>
            </a:r>
            <a:r>
              <a:rPr lang="en-US" dirty="0" smtClean="0"/>
              <a:t> show active TFBS in the upstream region</a:t>
            </a:r>
          </a:p>
          <a:p>
            <a:r>
              <a:rPr lang="en-US" dirty="0" smtClean="0"/>
              <a:t>To Do’s:</a:t>
            </a:r>
          </a:p>
          <a:p>
            <a:pPr lvl="2"/>
            <a:r>
              <a:rPr lang="en-US" dirty="0" smtClean="0"/>
              <a:t>Check the 207 </a:t>
            </a:r>
            <a:r>
              <a:rPr lang="en-US" dirty="0" err="1" smtClean="0"/>
              <a:t>pseudogenes</a:t>
            </a:r>
            <a:r>
              <a:rPr lang="en-US" dirty="0" smtClean="0"/>
              <a:t> for :</a:t>
            </a:r>
          </a:p>
          <a:p>
            <a:pPr lvl="3"/>
            <a:r>
              <a:rPr lang="en-US" dirty="0" smtClean="0"/>
              <a:t>Active </a:t>
            </a:r>
            <a:r>
              <a:rPr lang="en-US" dirty="0" err="1" smtClean="0"/>
              <a:t>histone</a:t>
            </a:r>
            <a:r>
              <a:rPr lang="en-US" dirty="0" smtClean="0"/>
              <a:t> marks</a:t>
            </a:r>
          </a:p>
          <a:p>
            <a:pPr lvl="3"/>
            <a:r>
              <a:rPr lang="en-US" dirty="0" smtClean="0"/>
              <a:t>Active chromatin </a:t>
            </a:r>
          </a:p>
          <a:p>
            <a:pPr lvl="2"/>
            <a:r>
              <a:rPr lang="en-US" dirty="0" smtClean="0"/>
              <a:t>Compare to Human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05650" y="6259913"/>
            <a:ext cx="6199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There is some evidence of binding sites indicating partial activity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</a:t>
            </a:r>
            <a:r>
              <a:rPr lang="en-US" dirty="0" err="1" smtClean="0"/>
              <a:t>Pseudogenes</a:t>
            </a:r>
            <a:r>
              <a:rPr lang="en-US" dirty="0" smtClean="0"/>
              <a:t> with Marks of Activity</a:t>
            </a:r>
            <a:endParaRPr lang="en-US" dirty="0"/>
          </a:p>
        </p:txBody>
      </p:sp>
      <p:pic>
        <p:nvPicPr>
          <p:cNvPr id="7" name="Content Placeholder 6" descr="Picture 10.png"/>
          <p:cNvPicPr>
            <a:picLocks noGrp="1" noChangeAspect="1"/>
          </p:cNvPicPr>
          <p:nvPr>
            <p:ph idx="1"/>
          </p:nvPr>
        </p:nvPicPr>
        <p:blipFill>
          <a:blip r:embed="rId2"/>
          <a:srcRect l="-39" r="-39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111</Words>
  <Application>Microsoft Macintosh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Pseudogene Activity in Worm and Human </vt:lpstr>
      <vt:lpstr>Pseudogene Activity in Worm</vt:lpstr>
      <vt:lpstr>Methods</vt:lpstr>
      <vt:lpstr>Examples of Pseudogenes with Marks of Activity</vt:lpstr>
    </vt:vector>
  </TitlesOfParts>
  <Company>Yale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rebeccarobilotto</dc:creator>
  <cp:lastModifiedBy>rebeccarobilotto</cp:lastModifiedBy>
  <cp:revision>6</cp:revision>
  <dcterms:created xsi:type="dcterms:W3CDTF">2011-12-14T17:12:46Z</dcterms:created>
  <dcterms:modified xsi:type="dcterms:W3CDTF">2011-12-14T22:58:26Z</dcterms:modified>
</cp:coreProperties>
</file>