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2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8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1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4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BB956-A923-2D4E-8DE5-DEB2D5C6E3A5}" type="datetimeFigureOut">
              <a:rPr lang="en-US" smtClean="0"/>
              <a:t>08/12/2011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FB8B-B157-574D-8A12-5000532B0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Potential Figures to Support </a:t>
            </a:r>
            <a:r>
              <a:rPr lang="en-US" dirty="0" err="1" smtClean="0"/>
              <a:t>Pseudogene</a:t>
            </a:r>
            <a:r>
              <a:rPr lang="en-US" dirty="0" smtClean="0"/>
              <a:t> Part – U54 Grant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Gerstein - Yale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3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0" r="-502"/>
          <a:stretch/>
        </p:blipFill>
        <p:spPr>
          <a:xfrm>
            <a:off x="457200" y="446616"/>
            <a:ext cx="5469467" cy="6171548"/>
          </a:xfrm>
        </p:spPr>
      </p:pic>
      <p:sp>
        <p:nvSpPr>
          <p:cNvPr id="8" name="TextBox 7"/>
          <p:cNvSpPr txBox="1"/>
          <p:nvPr/>
        </p:nvSpPr>
        <p:spPr>
          <a:xfrm>
            <a:off x="6244167" y="446616"/>
            <a:ext cx="249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1. </a:t>
            </a:r>
            <a:r>
              <a:rPr lang="en-US" b="1" dirty="0" err="1" smtClean="0"/>
              <a:t>PseudoPipe</a:t>
            </a:r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16500" y="4906171"/>
            <a:ext cx="37994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r>
              <a:rPr lang="en-US" dirty="0" smtClean="0"/>
              <a:t>Zhang et al. Bioinformatics (2006)</a:t>
            </a:r>
          </a:p>
          <a:p>
            <a:r>
              <a:rPr lang="en-US" dirty="0" smtClean="0"/>
              <a:t>PMID: 16574694, </a:t>
            </a:r>
          </a:p>
          <a:p>
            <a:r>
              <a:rPr lang="en-US" dirty="0" err="1" smtClean="0"/>
              <a:t>Zheng</a:t>
            </a:r>
            <a:r>
              <a:rPr lang="en-US" dirty="0" smtClean="0"/>
              <a:t> et al. Genome Biology (2006) PMID: 16925835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4167" y="446616"/>
            <a:ext cx="249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2. Generation of </a:t>
            </a:r>
            <a:r>
              <a:rPr lang="en-US" b="1" dirty="0" err="1" smtClean="0"/>
              <a:t>Pseudofam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16500" y="5599741"/>
            <a:ext cx="37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8" y="1142206"/>
            <a:ext cx="8620839" cy="41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4167" y="446616"/>
            <a:ext cx="249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3. Alignment of </a:t>
            </a:r>
            <a:r>
              <a:rPr lang="en-US" b="1" dirty="0" err="1" smtClean="0"/>
              <a:t>pseudogene</a:t>
            </a:r>
            <a:r>
              <a:rPr lang="en-US" b="1" dirty="0" smtClean="0"/>
              <a:t> family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16500" y="5774004"/>
            <a:ext cx="37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3" y="836453"/>
            <a:ext cx="7895167" cy="50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4167" y="446616"/>
            <a:ext cx="278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4. </a:t>
            </a:r>
            <a:r>
              <a:rPr lang="en-US" b="1" dirty="0" err="1" smtClean="0"/>
              <a:t>Syntenic</a:t>
            </a:r>
            <a:r>
              <a:rPr lang="en-US" b="1" dirty="0" smtClean="0"/>
              <a:t> analysis on mouse and human genes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16500" y="5964505"/>
            <a:ext cx="37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0" y="1092198"/>
            <a:ext cx="6442720" cy="47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4167" y="446616"/>
            <a:ext cx="249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 2. 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16500" y="4906171"/>
            <a:ext cx="379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2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77</Words>
  <Application>Microsoft Macintosh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Potential Figures to Support Pseudogene Part – U54 Grant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Molecular Biophysics and Biochemistry 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Figures to Support Pseudogene Part – U54 Grant </dc:title>
  <dc:creator>Cristina Sisu</dc:creator>
  <cp:lastModifiedBy>Cristina Sisu</cp:lastModifiedBy>
  <cp:revision>3</cp:revision>
  <dcterms:created xsi:type="dcterms:W3CDTF">2011-12-09T00:40:28Z</dcterms:created>
  <dcterms:modified xsi:type="dcterms:W3CDTF">2011-12-09T01:04:27Z</dcterms:modified>
</cp:coreProperties>
</file>