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6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9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7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8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0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5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3BA4-F368-F541-8444-7410273B5411}" type="datetimeFigureOut">
              <a:rPr lang="en-US" smtClean="0"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895EF-BBC0-8243-869B-D47F3BF01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3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72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Significant TFs Focusing on Regulating </a:t>
            </a:r>
            <a:r>
              <a:rPr lang="en-US" dirty="0" err="1" smtClean="0">
                <a:solidFill>
                  <a:srgbClr val="0000FF"/>
                </a:solidFill>
              </a:rPr>
              <a:t>ncRNAs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458"/>
            <a:ext cx="8229600" cy="49567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* Comparing TF-</a:t>
            </a:r>
            <a:r>
              <a:rPr lang="en-US" dirty="0" err="1"/>
              <a:t>ncRNA</a:t>
            </a:r>
            <a:r>
              <a:rPr lang="en-US" dirty="0"/>
              <a:t> regulatory network to TF-protein coding gene regulatory network reveals known TFs  and novel TFs that tend to focus on regulating different sub-classes of </a:t>
            </a:r>
            <a:r>
              <a:rPr lang="en-US" dirty="0" err="1"/>
              <a:t>ncRNAs</a:t>
            </a:r>
            <a:r>
              <a:rPr lang="en-US" dirty="0"/>
              <a:t> (including </a:t>
            </a:r>
            <a:r>
              <a:rPr lang="en-US" dirty="0" err="1"/>
              <a:t>miRNAs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BDP1</a:t>
            </a:r>
            <a:r>
              <a:rPr lang="en-US" dirty="0">
                <a:solidFill>
                  <a:srgbClr val="0000FF"/>
                </a:solidFill>
              </a:rPr>
              <a:t>, BRF1, BRF2, POU5F1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XRCC4</a:t>
            </a:r>
            <a:r>
              <a:rPr lang="en-US" dirty="0"/>
              <a:t>, </a:t>
            </a:r>
            <a:r>
              <a:rPr lang="en-US" dirty="0" smtClean="0"/>
              <a:t>ZNF274 (P&lt;0.067)</a:t>
            </a:r>
          </a:p>
          <a:p>
            <a:r>
              <a:rPr lang="en-US" dirty="0"/>
              <a:t>In Fig. S5b, all these TFs that tend to focus on regulating short </a:t>
            </a:r>
            <a:r>
              <a:rPr lang="en-US" dirty="0" err="1"/>
              <a:t>ncRNAs</a:t>
            </a:r>
            <a:r>
              <a:rPr lang="en-US" dirty="0"/>
              <a:t> (including </a:t>
            </a:r>
            <a:r>
              <a:rPr lang="en-US" dirty="0" err="1"/>
              <a:t>miRNAs</a:t>
            </a:r>
            <a:r>
              <a:rPr lang="en-US" dirty="0"/>
              <a:t>) are from the bottom level of the hierarchy. </a:t>
            </a:r>
            <a:r>
              <a:rPr lang="en-US" dirty="0" smtClean="0"/>
              <a:t>(consistent with Pedro’s </a:t>
            </a:r>
            <a:r>
              <a:rPr lang="en-US" smtClean="0"/>
              <a:t>beautiful figure)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Significant TFs Focusing on Regulating ncRNAs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TFs Focusing on Regulating ncRNAs</dc:title>
  <dc:creator>Public-Min Min</dc:creator>
  <cp:lastModifiedBy>Public-Min Min</cp:lastModifiedBy>
  <cp:revision>2</cp:revision>
  <dcterms:created xsi:type="dcterms:W3CDTF">2011-12-07T20:37:00Z</dcterms:created>
  <dcterms:modified xsi:type="dcterms:W3CDTF">2011-12-07T20:44:27Z</dcterms:modified>
</cp:coreProperties>
</file>