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58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2FA7E-9F85-46F3-A6D0-2D22066264E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B2811-3DAD-409D-8422-0C3B8F2A3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Allele-specific SNPs in non-coding regions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GenomeAnnot</a:t>
            </a:r>
            <a:endParaRPr lang="en-US" dirty="0" smtClean="0"/>
          </a:p>
          <a:p>
            <a:r>
              <a:rPr lang="en-US" dirty="0" smtClean="0"/>
              <a:t>Jieming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Nov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rnseq_20bins_da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3821" r="7407" b="2560"/>
          <a:stretch>
            <a:fillRect/>
          </a:stretch>
        </p:blipFill>
        <p:spPr>
          <a:xfrm>
            <a:off x="0" y="1295400"/>
            <a:ext cx="9056914" cy="5562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DAF</a:t>
            </a:r>
            <a:endParaRPr lang="en-US" dirty="0"/>
          </a:p>
        </p:txBody>
      </p:sp>
      <p:pic>
        <p:nvPicPr>
          <p:cNvPr id="10" name="Picture 9" descr="rnseq_20bins_daf_blownup.png"/>
          <p:cNvPicPr>
            <a:picLocks noChangeAspect="1"/>
          </p:cNvPicPr>
          <p:nvPr/>
        </p:nvPicPr>
        <p:blipFill>
          <a:blip r:embed="rId3" cstate="print"/>
          <a:srcRect l="25833" t="13890" r="65000" b="19048"/>
          <a:stretch>
            <a:fillRect/>
          </a:stretch>
        </p:blipFill>
        <p:spPr>
          <a:xfrm>
            <a:off x="1524000" y="4419600"/>
            <a:ext cx="1905000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609600" y="2743200"/>
            <a:ext cx="381000" cy="76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4" name="Content Placeholder 3" descr="rnaseq_boxplot_p_a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1911" r="8333" b="6381"/>
          <a:stretch>
            <a:fillRect/>
          </a:stretch>
        </p:blipFill>
        <p:spPr>
          <a:xfrm>
            <a:off x="0" y="1524000"/>
            <a:ext cx="9144000" cy="4876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4" name="Content Placeholder 3" descr="rnaseq_boxplot_p_lt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7407" b="5479"/>
          <a:stretch>
            <a:fillRect/>
          </a:stretch>
        </p:blipFill>
        <p:spPr>
          <a:xfrm>
            <a:off x="0" y="1524000"/>
            <a:ext cx="9110684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4" name="Content Placeholder 3" descr="rnaseq_boxplot_p_lt0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407" r="7407" b="5479"/>
          <a:stretch>
            <a:fillRect/>
          </a:stretch>
        </p:blipFill>
        <p:spPr>
          <a:xfrm>
            <a:off x="0" y="1447800"/>
            <a:ext cx="9144000" cy="49170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Reads Distribution</a:t>
            </a:r>
            <a:endParaRPr lang="en-US" dirty="0"/>
          </a:p>
        </p:txBody>
      </p:sp>
      <p:pic>
        <p:nvPicPr>
          <p:cNvPr id="8" name="Content Placeholder 7" descr="rnaseq_readsdistrib_p_all_mt500_bin20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7407" b="3569"/>
          <a:stretch>
            <a:fillRect/>
          </a:stretch>
        </p:blipFill>
        <p:spPr>
          <a:xfrm>
            <a:off x="-1" y="1447800"/>
            <a:ext cx="9067561" cy="5029200"/>
          </a:xfrm>
        </p:spPr>
      </p:pic>
      <p:pic>
        <p:nvPicPr>
          <p:cNvPr id="10" name="Picture 9" descr="compare_chip_rnaseq_readsdistribu_mt500.png"/>
          <p:cNvPicPr>
            <a:picLocks noChangeAspect="1"/>
          </p:cNvPicPr>
          <p:nvPr/>
        </p:nvPicPr>
        <p:blipFill>
          <a:blip r:embed="rId3" cstate="print"/>
          <a:srcRect l="8333" r="8333" b="3573"/>
          <a:stretch>
            <a:fillRect/>
          </a:stretch>
        </p:blipFill>
        <p:spPr>
          <a:xfrm>
            <a:off x="2285999" y="1977620"/>
            <a:ext cx="6257009" cy="3508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Sliding Window</a:t>
            </a:r>
            <a:endParaRPr lang="en-US" dirty="0"/>
          </a:p>
        </p:txBody>
      </p:sp>
      <p:pic>
        <p:nvPicPr>
          <p:cNvPr id="10" name="Content Placeholder 9" descr="windowHist_wSize10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0000" r="8333" b="7012"/>
          <a:stretch>
            <a:fillRect/>
          </a:stretch>
        </p:blipFill>
        <p:spPr>
          <a:xfrm>
            <a:off x="470965" y="1600200"/>
            <a:ext cx="8202070" cy="4525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6" name="Content Placeholder 5" descr="rnaseq_boxplots_p_all_wSize1000_w5-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0185" t="2812" r="2778" b="7390"/>
          <a:stretch>
            <a:fillRect/>
          </a:stretch>
        </p:blipFill>
        <p:spPr>
          <a:xfrm>
            <a:off x="0" y="1447800"/>
            <a:ext cx="9144000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Contradiction in interpretation of results when we compare DAF plot and </a:t>
            </a:r>
            <a:r>
              <a:rPr lang="en-US" dirty="0" err="1" smtClean="0"/>
              <a:t>boxplots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might be due to small sample size after </a:t>
            </a:r>
            <a:r>
              <a:rPr lang="en-US" dirty="0" err="1" smtClean="0">
                <a:sym typeface="Wingdings" pitchFamily="2" charset="2"/>
              </a:rPr>
              <a:t>categorising</a:t>
            </a:r>
            <a:r>
              <a:rPr lang="en-US" dirty="0" smtClean="0">
                <a:sym typeface="Wingdings" pitchFamily="2" charset="2"/>
              </a:rPr>
              <a:t>?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peak in the middle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Validity of the 2 ways (sliding window VS whole set) applied to the small dataset in </a:t>
            </a:r>
            <a:r>
              <a:rPr lang="en-US" dirty="0" err="1" smtClean="0"/>
              <a:t>RNAseq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66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Allele-specific SNPs in non-coding regions</vt:lpstr>
      <vt:lpstr>SNPs in ncRNA (RNAseq)  DAF</vt:lpstr>
      <vt:lpstr>SNPs in ncRNA (RNAseq)  Correlation</vt:lpstr>
      <vt:lpstr>SNPs in ncRNA (RNAseq)  Correlation</vt:lpstr>
      <vt:lpstr>SNPs in ncRNA (RNAseq)  Correlation</vt:lpstr>
      <vt:lpstr>SNPs in ncRNA (RNAseq)  Reads Distribution</vt:lpstr>
      <vt:lpstr>SNPs in ncRNA (RNAseq)  Sliding Window</vt:lpstr>
      <vt:lpstr>SNPs in ncRNA (RNAseq)  Correlation</vt:lpstr>
      <vt:lpstr>Notes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49</cp:revision>
  <dcterms:created xsi:type="dcterms:W3CDTF">2011-11-01T19:04:13Z</dcterms:created>
  <dcterms:modified xsi:type="dcterms:W3CDTF">2011-11-02T13:18:33Z</dcterms:modified>
</cp:coreProperties>
</file>