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57" r:id="rId5"/>
    <p:sldId id="264" r:id="rId6"/>
    <p:sldId id="265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43308-0C2B-C547-B163-DD42E2F6438F}" type="datetimeFigureOut">
              <a:rPr lang="en-US" smtClean="0"/>
              <a:t>10/5/11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11BAA-A799-1840-AF34-9158376AB2C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bar: significant </a:t>
            </a:r>
            <a:r>
              <a:rPr lang="en-US" dirty="0" err="1" smtClean="0"/>
              <a:t>p</a:t>
            </a:r>
            <a:r>
              <a:rPr lang="en-US" dirty="0" smtClean="0"/>
              <a:t>-value: 0.008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11BAA-A799-1840-AF34-9158376AB2C6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6B61A-6227-2A49-924A-6225A0EF03FA}" type="datetimeFigureOut">
              <a:rPr lang="en-US" smtClean="0"/>
              <a:t>10/5/11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7F1F9-8707-3A49-A8E1-FC96871EA65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d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df"/><Relationship Id="rId3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df"/><Relationship Id="rId3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df"/><Relationship Id="rId3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df"/><Relationship Id="rId3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df"/><Relationship Id="rId3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cVARII.part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VARII.part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cVARII.part3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</Words>
  <Application>Microsoft Macintosh PowerPoint</Application>
  <PresentationFormat>On-screen Show (4:3)</PresentationFormat>
  <Paragraphs>2</Paragraphs>
  <Slides>9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 Mu</dc:creator>
  <cp:lastModifiedBy>Jasmine Mu</cp:lastModifiedBy>
  <cp:revision>12</cp:revision>
  <dcterms:created xsi:type="dcterms:W3CDTF">2011-10-06T00:59:10Z</dcterms:created>
  <dcterms:modified xsi:type="dcterms:W3CDTF">2011-10-06T01:35:49Z</dcterms:modified>
</cp:coreProperties>
</file>