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4" r:id="rId5"/>
    <p:sldId id="259" r:id="rId6"/>
    <p:sldId id="265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020" autoAdjust="0"/>
  </p:normalViewPr>
  <p:slideViewPr>
    <p:cSldViewPr snapToGrid="0" snapToObjects="1">
      <p:cViewPr>
        <p:scale>
          <a:sx n="76" d="100"/>
          <a:sy n="76" d="100"/>
        </p:scale>
        <p:origin x="-17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SNP Density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3703703703704"/>
          <c:y val="0.243185593872508"/>
          <c:w val="0.509259259259259"/>
          <c:h val="0.6585378625499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Whole 3' UTR</c:v>
                </c:pt>
              </c:strCache>
            </c:strRef>
          </c:tx>
          <c:spPr>
            <a:effectLst>
              <a:outerShdw blurRad="40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</c:f>
              <c:strCache>
                <c:ptCount val="1"/>
                <c:pt idx="0">
                  <c:v>SNP Density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0.0046416913959841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Selected Region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SNP Density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0.00227523962040645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0"/>
        <c:overlap val="-100"/>
        <c:axId val="484536344"/>
        <c:axId val="484539320"/>
      </c:barChart>
      <c:catAx>
        <c:axId val="48453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4539320"/>
        <c:crosses val="autoZero"/>
        <c:auto val="1"/>
        <c:lblAlgn val="ctr"/>
        <c:lblOffset val="100"/>
        <c:noMultiLvlLbl val="0"/>
      </c:catAx>
      <c:valAx>
        <c:axId val="484539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45363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25071813939924"/>
          <c:y val="0.229869974633023"/>
          <c:w val="0.474547608632254"/>
          <c:h val="0.08346643576184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9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0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9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5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8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8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3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4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8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3C38-2161-D54C-AF8C-88DA7ADE2297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EBD6-4B58-E549-92B1-019ACA6B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6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8831"/>
            <a:ext cx="8444831" cy="3158789"/>
          </a:xfrm>
        </p:spPr>
        <p:txBody>
          <a:bodyPr/>
          <a:lstStyle/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dirty="0"/>
              <a:t> </a:t>
            </a:r>
            <a:r>
              <a:rPr lang="en-US" dirty="0" err="1" smtClean="0"/>
              <a:t>TargetScan</a:t>
            </a:r>
            <a:r>
              <a:rPr lang="en-US" dirty="0" smtClean="0"/>
              <a:t> 5.2 on human genome: 17884 3’ UTRs. (If a gene have multiple transcripts, the one with longest UTR is used)</a:t>
            </a:r>
          </a:p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16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16" y="1959636"/>
            <a:ext cx="3234786" cy="32347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236" y="1517408"/>
            <a:ext cx="3677014" cy="367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51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/>
          <p:cNvSpPr/>
          <p:nvPr/>
        </p:nvSpPr>
        <p:spPr>
          <a:xfrm>
            <a:off x="1891785" y="3499235"/>
            <a:ext cx="2127796" cy="10167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031605" y="3398252"/>
            <a:ext cx="2478832" cy="111777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4673" y="14275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dirty="0" smtClean="0"/>
              <a:t>Paired </a:t>
            </a:r>
            <a:r>
              <a:rPr lang="en-US" dirty="0"/>
              <a:t>Distance </a:t>
            </a:r>
            <a:r>
              <a:rPr lang="en-US" dirty="0" smtClean="0"/>
              <a:t>between </a:t>
            </a:r>
            <a:r>
              <a:rPr lang="en-US" dirty="0"/>
              <a:t>any of two human </a:t>
            </a:r>
            <a:r>
              <a:rPr lang="en-US" dirty="0" err="1"/>
              <a:t>miRNAs</a:t>
            </a:r>
            <a:r>
              <a:rPr lang="en-US" dirty="0"/>
              <a:t>.  Within 100 </a:t>
            </a:r>
            <a:r>
              <a:rPr lang="en-US" dirty="0" err="1"/>
              <a:t>bp</a:t>
            </a:r>
            <a:r>
              <a:rPr lang="en-US" dirty="0"/>
              <a:t> range. </a:t>
            </a:r>
          </a:p>
          <a:p>
            <a:endParaRPr lang="en-US" dirty="0"/>
          </a:p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58208" y="4241173"/>
            <a:ext cx="5395799" cy="65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87871" y="3910345"/>
            <a:ext cx="1035693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73819" y="3910345"/>
            <a:ext cx="9144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11168" y="392062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55683" y="3917196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98763" y="392062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235393" y="392062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64838" y="392062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02632" y="3922677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5604" y="3922677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341988" y="3925072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486503" y="3921648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29583" y="3925072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66213" y="3925072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95658" y="3925072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33452" y="3927129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46424" y="3927129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57694" y="4247682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854007" y="4247682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627934" y="3557797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425506" y="3557797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23830" y="3562248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117552" y="3562248"/>
            <a:ext cx="5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162555" y="4237749"/>
            <a:ext cx="111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 UTR</a:t>
            </a:r>
            <a:endParaRPr lang="en-US" dirty="0"/>
          </a:p>
        </p:txBody>
      </p:sp>
      <p:sp>
        <p:nvSpPr>
          <p:cNvPr id="57" name="Block Arc 56"/>
          <p:cNvSpPr/>
          <p:nvPr/>
        </p:nvSpPr>
        <p:spPr>
          <a:xfrm>
            <a:off x="5631530" y="3772671"/>
            <a:ext cx="744224" cy="616449"/>
          </a:xfrm>
          <a:prstGeom prst="blockArc">
            <a:avLst>
              <a:gd name="adj1" fmla="val 12966274"/>
              <a:gd name="adj2" fmla="val 19851321"/>
              <a:gd name="adj3" fmla="val 1807"/>
            </a:avLst>
          </a:prstGeom>
          <a:solidFill>
            <a:srgbClr val="8000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031605" y="3904524"/>
            <a:ext cx="702072" cy="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615846" y="3917195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96993" y="3921648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380596" y="393158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75059" y="3931580"/>
            <a:ext cx="0" cy="32055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92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54" y="216393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424" y="2092938"/>
            <a:ext cx="3141860" cy="31418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36" y="540490"/>
            <a:ext cx="3280684" cy="328068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636" y="3687297"/>
            <a:ext cx="3280684" cy="328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72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560" y="2536072"/>
            <a:ext cx="5431169" cy="43666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sz="2800" dirty="0" smtClean="0"/>
              <a:t> </a:t>
            </a:r>
            <a:r>
              <a:rPr lang="en-US" sz="2800" dirty="0" smtClean="0"/>
              <a:t>Separate </a:t>
            </a:r>
            <a:r>
              <a:rPr lang="en-US" sz="2800" dirty="0" smtClean="0"/>
              <a:t>microRNA </a:t>
            </a:r>
            <a:r>
              <a:rPr lang="en-US" sz="2800" dirty="0" smtClean="0"/>
              <a:t>Pairs </a:t>
            </a:r>
            <a:r>
              <a:rPr lang="en-US" sz="2800" dirty="0" smtClean="0"/>
              <a:t>into 3 groups.</a:t>
            </a:r>
          </a:p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sz="2800" dirty="0" smtClean="0"/>
              <a:t>Group1: </a:t>
            </a:r>
            <a:r>
              <a:rPr lang="en-US" sz="2800" dirty="0" smtClean="0"/>
              <a:t>with </a:t>
            </a:r>
            <a:r>
              <a:rPr lang="en-US" sz="2800" dirty="0" smtClean="0"/>
              <a:t>SD  p&lt; 0.05, in SD distribution of both microRNAs</a:t>
            </a:r>
            <a:r>
              <a:rPr lang="en-US" sz="2800" dirty="0" smtClean="0"/>
              <a:t>.</a:t>
            </a:r>
          </a:p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sz="2800" dirty="0"/>
              <a:t>Group1: with SD  </a:t>
            </a:r>
            <a:r>
              <a:rPr lang="en-US" sz="2800" dirty="0" smtClean="0"/>
              <a:t>p&gt; 0.95</a:t>
            </a:r>
            <a:r>
              <a:rPr lang="en-US" sz="2800" dirty="0"/>
              <a:t>, in SD distribution of both microRNAs.</a:t>
            </a:r>
          </a:p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107874" y="6164068"/>
            <a:ext cx="86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0.05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32698" y="6164068"/>
            <a:ext cx="86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0.95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1370138" y="3141797"/>
            <a:ext cx="1186339" cy="5514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401566" y="3141797"/>
            <a:ext cx="1186339" cy="5514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3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519042" y="3417537"/>
            <a:ext cx="1186339" cy="5514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73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FF00"/>
              </a:buClr>
              <a:buSzPct val="100000"/>
              <a:buFont typeface="Wingdings" charset="2"/>
              <a:buChar char="v"/>
            </a:pPr>
            <a:r>
              <a:rPr lang="en-US" dirty="0" smtClean="0"/>
              <a:t> C</a:t>
            </a:r>
            <a:r>
              <a:rPr lang="en-US" dirty="0" smtClean="0"/>
              <a:t>ompare with 1000 </a:t>
            </a:r>
            <a:r>
              <a:rPr lang="en-US" dirty="0" smtClean="0"/>
              <a:t>genome </a:t>
            </a:r>
            <a:r>
              <a:rPr lang="en-US" dirty="0" smtClean="0"/>
              <a:t>SNP</a:t>
            </a:r>
            <a:r>
              <a:rPr lang="en-US" dirty="0" smtClean="0"/>
              <a:t> </a:t>
            </a:r>
            <a:r>
              <a:rPr lang="en-US" dirty="0" smtClean="0"/>
              <a:t>data within 3’ UTR regions.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85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225559"/>
              </p:ext>
            </p:extLst>
          </p:nvPr>
        </p:nvGraphicFramePr>
        <p:xfrm>
          <a:off x="457200" y="15976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135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086432"/>
              </p:ext>
            </p:extLst>
          </p:nvPr>
        </p:nvGraphicFramePr>
        <p:xfrm>
          <a:off x="457200" y="1600200"/>
          <a:ext cx="8229600" cy="356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66986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Whole</a:t>
                      </a:r>
                      <a:r>
                        <a:rPr lang="en-US" baseline="0" dirty="0" smtClean="0"/>
                        <a:t> UTR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Group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99298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0.0046416913959841</a:t>
                      </a: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0.00227523962040645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0.00238421728370267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0.00239863129604441</a:t>
                      </a:r>
                      <a:endParaRPr lang="en-US" sz="1800" dirty="0"/>
                    </a:p>
                  </a:txBody>
                  <a:tcPr/>
                </a:tc>
              </a:tr>
              <a:tr h="952838">
                <a:tc>
                  <a:txBody>
                    <a:bodyPr/>
                    <a:lstStyle/>
                    <a:p>
                      <a:r>
                        <a:rPr lang="en-US" dirty="0" smtClean="0"/>
                        <a:t>CHBJPT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0.00328500307447137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0.00180694760669803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0.00189253561298917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0.00192810821947849</a:t>
                      </a:r>
                      <a:endParaRPr lang="en-US" dirty="0"/>
                    </a:p>
                  </a:txBody>
                  <a:tcPr/>
                </a:tc>
              </a:tr>
              <a:tr h="952838">
                <a:tc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0.00577854415416049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0.0031693475834813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0.00334650709565637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0.00337615853352674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10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145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Group 1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53</cp:revision>
  <dcterms:created xsi:type="dcterms:W3CDTF">2011-09-30T18:17:01Z</dcterms:created>
  <dcterms:modified xsi:type="dcterms:W3CDTF">2011-10-04T16:56:43Z</dcterms:modified>
</cp:coreProperties>
</file>