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Default Extension="pdf" ContentType="application/pdf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  <p:sldId id="267" r:id="rId3"/>
    <p:sldId id="258" r:id="rId4"/>
    <p:sldId id="268" r:id="rId5"/>
    <p:sldId id="265" r:id="rId6"/>
    <p:sldId id="259" r:id="rId7"/>
    <p:sldId id="262" r:id="rId8"/>
    <p:sldId id="263" r:id="rId9"/>
    <p:sldId id="264" r:id="rId10"/>
    <p:sldId id="260" r:id="rId11"/>
    <p:sldId id="266" r:id="rId12"/>
    <p:sldId id="269" r:id="rId13"/>
    <p:sldId id="271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11" d="100"/>
          <a:sy n="111" d="100"/>
        </p:scale>
        <p:origin x="-8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printerSettings" Target="printerSettings/printerSettings1.bin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19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915CD-443F-674B-9081-D62FFD42F3F3}" type="datetimeFigureOut">
              <a:rPr lang="en-US" smtClean="0"/>
              <a:t>9/30/11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D2D6-C23B-EC40-97E6-8036683948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915CD-443F-674B-9081-D62FFD42F3F3}" type="datetimeFigureOut">
              <a:rPr lang="en-US" smtClean="0"/>
              <a:t>9/30/11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D2D6-C23B-EC40-97E6-8036683948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915CD-443F-674B-9081-D62FFD42F3F3}" type="datetimeFigureOut">
              <a:rPr lang="en-US" smtClean="0"/>
              <a:t>9/30/11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D2D6-C23B-EC40-97E6-8036683948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915CD-443F-674B-9081-D62FFD42F3F3}" type="datetimeFigureOut">
              <a:rPr lang="en-US" smtClean="0"/>
              <a:t>9/30/11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D2D6-C23B-EC40-97E6-8036683948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915CD-443F-674B-9081-D62FFD42F3F3}" type="datetimeFigureOut">
              <a:rPr lang="en-US" smtClean="0"/>
              <a:t>9/30/11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D2D6-C23B-EC40-97E6-8036683948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915CD-443F-674B-9081-D62FFD42F3F3}" type="datetimeFigureOut">
              <a:rPr lang="en-US" smtClean="0"/>
              <a:t>9/30/11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D2D6-C23B-EC40-97E6-8036683948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915CD-443F-674B-9081-D62FFD42F3F3}" type="datetimeFigureOut">
              <a:rPr lang="en-US" smtClean="0"/>
              <a:t>9/30/11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D2D6-C23B-EC40-97E6-8036683948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915CD-443F-674B-9081-D62FFD42F3F3}" type="datetimeFigureOut">
              <a:rPr lang="en-US" smtClean="0"/>
              <a:t>9/30/11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D2D6-C23B-EC40-97E6-8036683948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915CD-443F-674B-9081-D62FFD42F3F3}" type="datetimeFigureOut">
              <a:rPr lang="en-US" smtClean="0"/>
              <a:t>9/30/11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D2D6-C23B-EC40-97E6-8036683948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915CD-443F-674B-9081-D62FFD42F3F3}" type="datetimeFigureOut">
              <a:rPr lang="en-US" smtClean="0"/>
              <a:t>9/30/11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D2D6-C23B-EC40-97E6-8036683948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915CD-443F-674B-9081-D62FFD42F3F3}" type="datetimeFigureOut">
              <a:rPr lang="en-US" smtClean="0"/>
              <a:t>9/30/11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D2D6-C23B-EC40-97E6-8036683948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915CD-443F-674B-9081-D62FFD42F3F3}" type="datetimeFigureOut">
              <a:rPr lang="en-US" smtClean="0"/>
              <a:t>9/30/11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2D2D6-C23B-EC40-97E6-80366839480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df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df"/><Relationship Id="rId3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df"/><Relationship Id="rId3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df"/><Relationship Id="rId3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df"/><Relationship Id="rId3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df"/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df"/><Relationship Id="rId3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df"/><Relationship Id="rId3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df"/><Relationship Id="rId3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df"/><Relationship Id="rId3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df"/><Relationship Id="rId3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df"/><Relationship Id="rId3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371600" y="228600"/>
            <a:ext cx="6400800" cy="6400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16200000">
            <a:off x="679966" y="2825235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Enrichment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667000" y="381000"/>
            <a:ext cx="5105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TF hotspots vs. all </a:t>
            </a:r>
            <a:r>
              <a:rPr lang="en-US" dirty="0" err="1" smtClean="0"/>
              <a:t>peakSeq</a:t>
            </a:r>
            <a:r>
              <a:rPr lang="en-US" dirty="0" smtClean="0"/>
              <a:t> peaks not in hotspots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6096000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Height: ratio of </a:t>
            </a:r>
            <a:r>
              <a:rPr lang="en-US" dirty="0" smtClean="0"/>
              <a:t>TF hotspots vs. all </a:t>
            </a:r>
            <a:r>
              <a:rPr lang="en-US" dirty="0" err="1" smtClean="0"/>
              <a:t>peakSeq</a:t>
            </a:r>
            <a:r>
              <a:rPr lang="en-US" dirty="0" smtClean="0"/>
              <a:t> peaks not in hotspots</a:t>
            </a:r>
          </a:p>
          <a:p>
            <a:r>
              <a:rPr lang="en-US" dirty="0" smtClean="0"/>
              <a:t>*: Wilcoxon test </a:t>
            </a:r>
            <a:r>
              <a:rPr lang="en-US" dirty="0" err="1" smtClean="0"/>
              <a:t>p</a:t>
            </a:r>
            <a:r>
              <a:rPr lang="en-US" dirty="0" smtClean="0"/>
              <a:t>-value &lt; 0.05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ncVARII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371600" y="228600"/>
            <a:ext cx="6400800" cy="6400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rot="16200000">
            <a:off x="679966" y="2825235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Enrichment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Cell line specific RNA </a:t>
            </a:r>
            <a:r>
              <a:rPr lang="en-US" dirty="0" smtClean="0"/>
              <a:t>regions</a:t>
            </a:r>
          </a:p>
          <a:p>
            <a:r>
              <a:rPr lang="en-US" dirty="0"/>
              <a:t>Protein-coding genes vs. TF-binding </a:t>
            </a:r>
            <a:r>
              <a:rPr lang="en-US" dirty="0" smtClean="0"/>
              <a:t>motifs</a:t>
            </a:r>
            <a:endParaRPr lang="en-US" dirty="0"/>
          </a:p>
          <a:p>
            <a:r>
              <a:rPr lang="en-US" dirty="0" smtClean="0"/>
              <a:t>miRNA </a:t>
            </a:r>
            <a:r>
              <a:rPr lang="en-US" dirty="0"/>
              <a:t>genes vs. miRNA-binding targets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 t="8333"/>
              <a:stretch>
                <a:fillRect/>
              </a:stretch>
            </p:blipFill>
          </mc:Choice>
          <mc:Fallback>
            <p:blipFill>
              <a:blip r:embed="rId3"/>
              <a:srcRect t="8333"/>
              <a:stretch>
                <a:fillRect/>
              </a:stretch>
            </p:blipFill>
          </mc:Fallback>
        </mc:AlternateContent>
        <p:spPr>
          <a:xfrm>
            <a:off x="1371600" y="762000"/>
            <a:ext cx="6400800" cy="5867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0" y="3048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PolII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38400" y="381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MYC</a:t>
            </a:r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 t="8151"/>
              <a:stretch>
                <a:fillRect/>
              </a:stretch>
            </p:blipFill>
          </mc:Choice>
          <mc:Fallback>
            <p:blipFill>
              <a:blip r:embed="rId3"/>
              <a:srcRect t="8151"/>
              <a:stretch>
                <a:fillRect/>
              </a:stretch>
            </p:blipFill>
          </mc:Fallback>
        </mc:AlternateContent>
        <p:spPr>
          <a:xfrm>
            <a:off x="1371600" y="750332"/>
            <a:ext cx="6400800" cy="5879068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 t="8333"/>
              <a:stretch>
                <a:fillRect/>
              </a:stretch>
            </p:blipFill>
          </mc:Choice>
          <mc:Fallback>
            <p:blipFill>
              <a:blip r:embed="rId3"/>
              <a:srcRect t="8333"/>
              <a:stretch>
                <a:fillRect/>
              </a:stretch>
            </p:blipFill>
          </mc:Fallback>
        </mc:AlternateContent>
        <p:spPr>
          <a:xfrm>
            <a:off x="1371600" y="762000"/>
            <a:ext cx="6400800" cy="5867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38400" y="381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MAX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371600" y="228600"/>
            <a:ext cx="6400800" cy="6400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ncVARII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371600" y="228600"/>
            <a:ext cx="6400800" cy="64008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 rot="16200000">
            <a:off x="679966" y="2825235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Enrichment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667000" y="381000"/>
            <a:ext cx="5105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AlleleSeq</a:t>
            </a:r>
            <a:r>
              <a:rPr lang="en-US" dirty="0" smtClean="0"/>
              <a:t> peaks vs. all </a:t>
            </a:r>
            <a:r>
              <a:rPr lang="en-US" dirty="0" err="1" smtClean="0"/>
              <a:t>peakSeq</a:t>
            </a:r>
            <a:r>
              <a:rPr lang="en-US" dirty="0" smtClean="0"/>
              <a:t> peaks for Gm12878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371600" y="228600"/>
            <a:ext cx="6400800" cy="64008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Five cell lines: GM12878, K562 , HEPG2, HELAS3, H1HESC</a:t>
            </a:r>
          </a:p>
          <a:p>
            <a:r>
              <a:rPr lang="en-US" dirty="0" smtClean="0"/>
              <a:t>Cell line specific peaks: No overlapping with peaks in other cell lines for the same TF.</a:t>
            </a:r>
          </a:p>
          <a:p>
            <a:r>
              <a:rPr lang="en-US" dirty="0" smtClean="0"/>
              <a:t>Cell line nonspecific peaks: Any overlapping with peaks in other cell lines for the same TF.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ncVARII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371600" y="228600"/>
            <a:ext cx="6400800" cy="6400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rot="16200000">
            <a:off x="679966" y="2825235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Enrichment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ncVARII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371600" y="228600"/>
            <a:ext cx="6400800" cy="6400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rot="16200000">
            <a:off x="679966" y="2825235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Enrichment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ncVARII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371600" y="228600"/>
            <a:ext cx="6400800" cy="6400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rot="16200000">
            <a:off x="679966" y="2825235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Enrichment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ncVARII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371600" y="228600"/>
            <a:ext cx="6400800" cy="6400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rot="16200000">
            <a:off x="679966" y="2825235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Enrichment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124</Words>
  <Application>Microsoft Macintosh PowerPoint</Application>
  <PresentationFormat>On-screen Show (4:3)</PresentationFormat>
  <Paragraphs>20</Paragraphs>
  <Slides>14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Yale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Jasmine Mu</dc:creator>
  <cp:lastModifiedBy>Jasmine Mu</cp:lastModifiedBy>
  <cp:revision>25</cp:revision>
  <dcterms:created xsi:type="dcterms:W3CDTF">2011-09-30T11:41:51Z</dcterms:created>
  <dcterms:modified xsi:type="dcterms:W3CDTF">2011-09-30T15:28:40Z</dcterms:modified>
</cp:coreProperties>
</file>