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7" r:id="rId3"/>
    <p:sldId id="258" r:id="rId4"/>
    <p:sldId id="268" r:id="rId5"/>
    <p:sldId id="265" r:id="rId6"/>
    <p:sldId id="259" r:id="rId7"/>
    <p:sldId id="262" r:id="rId8"/>
    <p:sldId id="263" r:id="rId9"/>
    <p:sldId id="264" r:id="rId10"/>
    <p:sldId id="260" r:id="rId11"/>
    <p:sldId id="266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15CD-443F-674B-9081-D62FFD42F3F3}" type="datetimeFigureOut">
              <a:rPr lang="en-US" smtClean="0"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D2D6-C23B-EC40-97E6-803668394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df"/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df"/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df"/><Relationship Id="rId3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df"/><Relationship Id="rId3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df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df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df"/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df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df"/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679966" y="28252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81000"/>
            <a:ext cx="510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TF hotspots vs. all </a:t>
            </a:r>
            <a:r>
              <a:rPr lang="en-US" dirty="0" err="1" smtClean="0"/>
              <a:t>peakSeq</a:t>
            </a:r>
            <a:r>
              <a:rPr lang="en-US" dirty="0" smtClean="0"/>
              <a:t> peaks not in hotspots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096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Height: ratio of </a:t>
            </a:r>
            <a:r>
              <a:rPr lang="en-US" dirty="0" smtClean="0"/>
              <a:t>TF hotspots vs. all </a:t>
            </a:r>
            <a:r>
              <a:rPr lang="en-US" dirty="0" err="1" smtClean="0"/>
              <a:t>peakSeq</a:t>
            </a:r>
            <a:r>
              <a:rPr lang="en-US" dirty="0" smtClean="0"/>
              <a:t> peaks not in hotspots</a:t>
            </a:r>
          </a:p>
          <a:p>
            <a:r>
              <a:rPr lang="en-US" dirty="0" smtClean="0"/>
              <a:t>*: Wilcoxon test </a:t>
            </a:r>
            <a:r>
              <a:rPr lang="en-US" dirty="0" err="1" smtClean="0"/>
              <a:t>p</a:t>
            </a:r>
            <a:r>
              <a:rPr lang="en-US" dirty="0" smtClean="0"/>
              <a:t>-value &lt; 0.05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VARI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79966" y="28252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line specific RNA </a:t>
            </a:r>
            <a:r>
              <a:rPr lang="en-US" dirty="0" smtClean="0"/>
              <a:t>regions</a:t>
            </a:r>
          </a:p>
          <a:p>
            <a:r>
              <a:rPr lang="en-US" dirty="0"/>
              <a:t>Protein-coding genes vs. TF-binding </a:t>
            </a:r>
            <a:r>
              <a:rPr lang="en-US" dirty="0" smtClean="0"/>
              <a:t>motifs</a:t>
            </a:r>
            <a:endParaRPr lang="en-US" dirty="0"/>
          </a:p>
          <a:p>
            <a:r>
              <a:rPr lang="en-US" dirty="0" smtClean="0"/>
              <a:t>miRNA </a:t>
            </a:r>
            <a:r>
              <a:rPr lang="en-US" dirty="0"/>
              <a:t>genes vs. miRNA-binding targets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8333"/>
              <a:stretch>
                <a:fillRect/>
              </a:stretch>
            </p:blipFill>
          </mc:Choice>
          <mc:Fallback>
            <p:blipFill>
              <a:blip r:embed="rId3"/>
              <a:srcRect t="8333"/>
              <a:stretch>
                <a:fillRect/>
              </a:stretch>
            </p:blipFill>
          </mc:Fallback>
        </mc:AlternateContent>
        <p:spPr>
          <a:xfrm>
            <a:off x="1371600" y="762000"/>
            <a:ext cx="64008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304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PolII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381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MYC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8151"/>
              <a:stretch>
                <a:fillRect/>
              </a:stretch>
            </p:blipFill>
          </mc:Choice>
          <mc:Fallback>
            <p:blipFill>
              <a:blip r:embed="rId3"/>
              <a:srcRect t="8151"/>
              <a:stretch>
                <a:fillRect/>
              </a:stretch>
            </p:blipFill>
          </mc:Fallback>
        </mc:AlternateContent>
        <p:spPr>
          <a:xfrm>
            <a:off x="1371600" y="750332"/>
            <a:ext cx="6400800" cy="58790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8333"/>
              <a:stretch>
                <a:fillRect/>
              </a:stretch>
            </p:blipFill>
          </mc:Choice>
          <mc:Fallback>
            <p:blipFill>
              <a:blip r:embed="rId3"/>
              <a:srcRect t="8333"/>
              <a:stretch>
                <a:fillRect/>
              </a:stretch>
            </p:blipFill>
          </mc:Fallback>
        </mc:AlternateContent>
        <p:spPr>
          <a:xfrm>
            <a:off x="1371600" y="762000"/>
            <a:ext cx="64008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381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cVARI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679966" y="28252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381000"/>
            <a:ext cx="510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AlleleSeq</a:t>
            </a:r>
            <a:r>
              <a:rPr lang="en-US" dirty="0" smtClean="0"/>
              <a:t> peaks vs. all </a:t>
            </a:r>
            <a:r>
              <a:rPr lang="en-US" dirty="0" err="1" smtClean="0"/>
              <a:t>peakSeq</a:t>
            </a:r>
            <a:r>
              <a:rPr lang="en-US" dirty="0" smtClean="0"/>
              <a:t> peaks for Gm12878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cell lines: GM12878, K562 , HEPG2, HELAS3, H1HESC</a:t>
            </a:r>
          </a:p>
          <a:p>
            <a:r>
              <a:rPr lang="en-US" dirty="0" smtClean="0"/>
              <a:t>Cell line specific peaks: No overlapping with peaks in other cell lines for the same TF.</a:t>
            </a:r>
          </a:p>
          <a:p>
            <a:r>
              <a:rPr lang="en-US" dirty="0" smtClean="0"/>
              <a:t>Cell line nonspecific peaks: Any overlapping with peaks in other cell lines for the same TF.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VARI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79966" y="28252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VARI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79966" y="28252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VARI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79966" y="28252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VARII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79966" y="282523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124</Words>
  <Application>Microsoft Macintosh PowerPoint</Application>
  <PresentationFormat>On-screen Show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 Mu</dc:creator>
  <cp:lastModifiedBy>Jasmine Mu</cp:lastModifiedBy>
  <cp:revision>25</cp:revision>
  <dcterms:created xsi:type="dcterms:W3CDTF">2011-09-30T11:41:51Z</dcterms:created>
  <dcterms:modified xsi:type="dcterms:W3CDTF">2011-09-30T15:28:40Z</dcterms:modified>
</cp:coreProperties>
</file>