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9" r:id="rId3"/>
    <p:sldId id="268" r:id="rId4"/>
    <p:sldId id="258" r:id="rId5"/>
    <p:sldId id="267" r:id="rId6"/>
    <p:sldId id="265" r:id="rId7"/>
    <p:sldId id="266" r:id="rId8"/>
    <p:sldId id="260" r:id="rId9"/>
    <p:sldId id="261" r:id="rId10"/>
    <p:sldId id="262" r:id="rId11"/>
    <p:sldId id="263" r:id="rId12"/>
    <p:sldId id="25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4ADE-BE10-1C4E-880A-9CD738D6A50E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F48-F453-C540-8463-FFB125C2F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For each ChIP-seq experiment for a TF, reads are mapped onto the diploid personal genome of Gm12878.</a:t>
            </a:r>
          </a:p>
          <a:p>
            <a:r>
              <a:rPr lang="en-US" sz="2400" dirty="0" smtClean="0"/>
              <a:t>At each heterozygous SNP location, a </a:t>
            </a:r>
            <a:r>
              <a:rPr lang="en-US" sz="2400" dirty="0" err="1" smtClean="0"/>
              <a:t>p</a:t>
            </a:r>
            <a:r>
              <a:rPr lang="en-US" sz="2400" dirty="0" smtClean="0"/>
              <a:t>-value is calculated from binomial test on the number of reads mapped to maternal and paternal alleles.</a:t>
            </a:r>
          </a:p>
          <a:p>
            <a:r>
              <a:rPr lang="en-US" sz="2400" dirty="0" smtClean="0"/>
              <a:t>The theoretical distribution of the </a:t>
            </a:r>
            <a:r>
              <a:rPr lang="en-US" sz="2400" dirty="0" err="1" smtClean="0"/>
              <a:t>p</a:t>
            </a:r>
            <a:r>
              <a:rPr lang="en-US" sz="2400" dirty="0" smtClean="0"/>
              <a:t>-values is a uniform distribution.</a:t>
            </a:r>
          </a:p>
          <a:p>
            <a:r>
              <a:rPr lang="en-US" sz="2400" dirty="0" smtClean="0"/>
              <a:t>Goodness of fit test using one sample Kolmogorov-Smirnov test. </a:t>
            </a:r>
          </a:p>
          <a:p>
            <a:r>
              <a:rPr lang="en-US" sz="2400" dirty="0" smtClean="0"/>
              <a:t>Allelic measure: D statistic from the KS test – the largest vertical distance between the observed distribution and the theoretical distribution.</a:t>
            </a:r>
          </a:p>
          <a:p>
            <a:r>
              <a:rPr lang="en-US" sz="2400" dirty="0" smtClean="0"/>
              <a:t>57 unique TFs for Gm12878</a:t>
            </a:r>
          </a:p>
          <a:p>
            <a:r>
              <a:rPr lang="en-US" sz="2400" dirty="0" smtClean="0"/>
              <a:t>54 TFs with &gt;50 SNPs in the peaks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 = 0.25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ELF1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ATF3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 = 0.74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04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CTCF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119</Words>
  <Application>Microsoft Macintosh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32</cp:revision>
  <dcterms:created xsi:type="dcterms:W3CDTF">2011-09-30T13:35:05Z</dcterms:created>
  <dcterms:modified xsi:type="dcterms:W3CDTF">2011-09-30T14:40:21Z</dcterms:modified>
</cp:coreProperties>
</file>