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32D71-8DCD-4EF0-A728-26D17DEDAAEA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5CF02-21B8-4818-A70E-6EE4913D0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Joel’s SNPs in motifs rho 0.00194 </a:t>
            </a:r>
            <a:r>
              <a:rPr lang="en-US" dirty="0" err="1" smtClean="0"/>
              <a:t>pval</a:t>
            </a:r>
            <a:r>
              <a:rPr lang="en-US" dirty="0" smtClean="0"/>
              <a:t> = 0.7256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5CF02-21B8-4818-A70E-6EE4913D08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GW SNPs here are SNPs from </a:t>
            </a:r>
            <a:r>
              <a:rPr lang="en-US" dirty="0" err="1" smtClean="0"/>
              <a:t>Arif’s</a:t>
            </a:r>
            <a:r>
              <a:rPr lang="en-US" dirty="0" smtClean="0"/>
              <a:t> SNPs</a:t>
            </a:r>
            <a:r>
              <a:rPr lang="en-US" baseline="0" dirty="0" smtClean="0"/>
              <a:t> from NA12878 peak calls</a:t>
            </a:r>
          </a:p>
          <a:p>
            <a:r>
              <a:rPr lang="en-US" baseline="0" dirty="0" smtClean="0"/>
              <a:t>SNPs within </a:t>
            </a:r>
            <a:r>
              <a:rPr lang="en-US" baseline="0" dirty="0" err="1" smtClean="0"/>
              <a:t>ncRNA</a:t>
            </a:r>
            <a:r>
              <a:rPr lang="en-US" baseline="0" dirty="0" smtClean="0"/>
              <a:t> are SNPs from above that are found in </a:t>
            </a:r>
            <a:r>
              <a:rPr lang="en-US" baseline="0" dirty="0" err="1" smtClean="0"/>
              <a:t>ncRNA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5CF02-21B8-4818-A70E-6EE4913D08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55D5-9504-45A9-ABF3-FE452521F9B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3A9B-2FDE-41F9-AE66-79851C6B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Allele-specific </a:t>
            </a:r>
            <a:r>
              <a:rPr lang="en-US" dirty="0" smtClean="0"/>
              <a:t>SNPs in non-coding regions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30</a:t>
            </a:r>
            <a:r>
              <a:rPr lang="en-US" baseline="30000" dirty="0" smtClean="0"/>
              <a:t>th</a:t>
            </a:r>
            <a:r>
              <a:rPr lang="en-US" dirty="0" smtClean="0"/>
              <a:t> Sept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Wants to see if variations in DNA binding sites, motifs and non-coding RNAs at allele-specific sites are disruptive.</a:t>
            </a:r>
            <a:br>
              <a:rPr lang="en-US" dirty="0" smtClean="0"/>
            </a:br>
            <a:endParaRPr lang="en-US" dirty="0" smtClean="0">
              <a:sym typeface="Wingdings" pitchFamily="2" charset="2"/>
            </a:endParaRP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Initial hypothesis: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SNPs causing more allele-specific effects tend to be under more negative selection.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in </a:t>
            </a:r>
            <a:r>
              <a:rPr lang="en-US" sz="2400" dirty="0" err="1" smtClean="0"/>
              <a:t>Pouya’s</a:t>
            </a:r>
            <a:r>
              <a:rPr lang="en-US" sz="2400" dirty="0" smtClean="0"/>
              <a:t> motifs and are found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data</a:t>
            </a:r>
            <a:r>
              <a:rPr lang="zh-CN" altLang="en-US" sz="2400" dirty="0" smtClean="0"/>
              <a:t> </a:t>
            </a:r>
            <a:r>
              <a:rPr lang="en-US" sz="2400" dirty="0" smtClean="0"/>
              <a:t>for NA12878.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(genome-wide SNPs that are found in peaks) for NA12878</a:t>
            </a:r>
            <a:r>
              <a:rPr lang="en-US" sz="2400" dirty="0"/>
              <a:t>.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(allele-specific SNPs, p-value ≤ 0.05) for NA12878.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(allele-specific SNPs, p-value ≤ 0.1) for NA12878.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029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5410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6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95400" y="5257800"/>
            <a:ext cx="1219200" cy="22860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67200" y="5257800"/>
            <a:ext cx="1219200" cy="228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85800" y="60960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12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58674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766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16002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5720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flipV="1">
            <a:off x="4572000" y="6172200"/>
            <a:ext cx="1066800" cy="1524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3048000" y="61722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AFhistWithPopBackground_joelinmotifs_pgenes.png"/>
          <p:cNvPicPr>
            <a:picLocks noChangeAspect="1"/>
          </p:cNvPicPr>
          <p:nvPr/>
        </p:nvPicPr>
        <p:blipFill>
          <a:blip r:embed="rId2" cstate="print"/>
          <a:srcRect l="7500" t="3573" r="6667"/>
          <a:stretch>
            <a:fillRect/>
          </a:stretch>
        </p:blipFill>
        <p:spPr>
          <a:xfrm>
            <a:off x="0" y="381000"/>
            <a:ext cx="9097376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FhistWithPopBackground_joelinmotifs_withPop.png"/>
          <p:cNvPicPr>
            <a:picLocks noChangeAspect="1"/>
          </p:cNvPicPr>
          <p:nvPr/>
        </p:nvPicPr>
        <p:blipFill>
          <a:blip r:embed="rId2" cstate="print"/>
          <a:srcRect l="7500" t="3573" r="7500" b="3572"/>
          <a:stretch>
            <a:fillRect/>
          </a:stretch>
        </p:blipFill>
        <p:spPr>
          <a:xfrm>
            <a:off x="228600" y="0"/>
            <a:ext cx="89154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Spearman’s rho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SNPs-in-motifs-in-</a:t>
                      </a:r>
                      <a:r>
                        <a:rPr lang="en-US" dirty="0" err="1" smtClean="0"/>
                        <a:t>Arif’s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r>
                        <a:rPr lang="en-US" dirty="0" smtClean="0"/>
                        <a:t> (Joel’s)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0.05615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0.001165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Joel’s GW SNPs with 1KG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0.03842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0.5835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Content Placeholder 5" descr="rnaseq_variations_pgene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7407" t="4723" r="7407"/>
          <a:stretch>
            <a:fillRect/>
          </a:stretch>
        </p:blipFill>
        <p:spPr>
          <a:xfrm>
            <a:off x="76200" y="1295400"/>
            <a:ext cx="8997108" cy="5105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6002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Spearman’s rho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GW</a:t>
                      </a:r>
                      <a:r>
                        <a:rPr lang="en-US" baseline="0" dirty="0" smtClean="0"/>
                        <a:t> SNPs (Arif)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r>
                        <a:rPr lang="en-US" dirty="0" smtClean="0"/>
                        <a:t> (Joel’s)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-0.005928374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0.005282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-0.00456159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0.03185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SNPs within </a:t>
                      </a:r>
                      <a:r>
                        <a:rPr lang="en-US" dirty="0" err="1" smtClean="0"/>
                        <a:t>ncRNA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0.07827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0.001206636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240</Words>
  <Application>Microsoft Office PowerPoint</Application>
  <PresentationFormat>On-screen Show (4:3)</PresentationFormat>
  <Paragraphs>65</Paragraphs>
  <Slides>8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Allele-specific SNPs in non-coding regions</vt:lpstr>
      <vt:lpstr>Slide 2</vt:lpstr>
      <vt:lpstr>SNPs in DNA binding sites and motifs (ChIPseq)</vt:lpstr>
      <vt:lpstr>Slide 4</vt:lpstr>
      <vt:lpstr>Slide 5</vt:lpstr>
      <vt:lpstr>Correlations</vt:lpstr>
      <vt:lpstr>SNPs in ncRNA (RNAseq)</vt:lpstr>
      <vt:lpstr>Correlations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ncVar II</dc:title>
  <dc:creator>JM</dc:creator>
  <cp:lastModifiedBy>JM</cp:lastModifiedBy>
  <cp:revision>101</cp:revision>
  <dcterms:created xsi:type="dcterms:W3CDTF">2011-09-30T01:15:11Z</dcterms:created>
  <dcterms:modified xsi:type="dcterms:W3CDTF">2011-09-30T15:51:41Z</dcterms:modified>
</cp:coreProperties>
</file>