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2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9DBE-85AF-B94B-AD81-EBB7F6087BD2}" type="datetimeFigureOut">
              <a:rPr lang="en-US" smtClean="0"/>
              <a:t>9/20/11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DDC2-F2A3-3A4D-AE8D-3F50179F3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4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9DBE-85AF-B94B-AD81-EBB7F6087BD2}" type="datetimeFigureOut">
              <a:rPr lang="en-US" smtClean="0"/>
              <a:t>9/20/11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DDC2-F2A3-3A4D-AE8D-3F50179F3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4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9DBE-85AF-B94B-AD81-EBB7F6087BD2}" type="datetimeFigureOut">
              <a:rPr lang="en-US" smtClean="0"/>
              <a:t>9/20/11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DDC2-F2A3-3A4D-AE8D-3F50179F3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7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9DBE-85AF-B94B-AD81-EBB7F6087BD2}" type="datetimeFigureOut">
              <a:rPr lang="en-US" smtClean="0"/>
              <a:t>9/20/11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DDC2-F2A3-3A4D-AE8D-3F50179F3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6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9DBE-85AF-B94B-AD81-EBB7F6087BD2}" type="datetimeFigureOut">
              <a:rPr lang="en-US" smtClean="0"/>
              <a:t>9/20/11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DDC2-F2A3-3A4D-AE8D-3F50179F3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9DBE-85AF-B94B-AD81-EBB7F6087BD2}" type="datetimeFigureOut">
              <a:rPr lang="en-US" smtClean="0"/>
              <a:t>9/20/11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DDC2-F2A3-3A4D-AE8D-3F50179F3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4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9DBE-85AF-B94B-AD81-EBB7F6087BD2}" type="datetimeFigureOut">
              <a:rPr lang="en-US" smtClean="0"/>
              <a:t>9/20/11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DDC2-F2A3-3A4D-AE8D-3F50179F3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26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9DBE-85AF-B94B-AD81-EBB7F6087BD2}" type="datetimeFigureOut">
              <a:rPr lang="en-US" smtClean="0"/>
              <a:t>9/20/11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DDC2-F2A3-3A4D-AE8D-3F50179F3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9DBE-85AF-B94B-AD81-EBB7F6087BD2}" type="datetimeFigureOut">
              <a:rPr lang="en-US" smtClean="0"/>
              <a:t>9/20/11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DDC2-F2A3-3A4D-AE8D-3F50179F3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6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9DBE-85AF-B94B-AD81-EBB7F6087BD2}" type="datetimeFigureOut">
              <a:rPr lang="en-US" smtClean="0"/>
              <a:t>9/20/11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DDC2-F2A3-3A4D-AE8D-3F50179F3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2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89DBE-85AF-B94B-AD81-EBB7F6087BD2}" type="datetimeFigureOut">
              <a:rPr lang="en-US" smtClean="0"/>
              <a:t>9/20/11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DDC2-F2A3-3A4D-AE8D-3F50179F3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0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89DBE-85AF-B94B-AD81-EBB7F6087BD2}" type="datetimeFigureOut">
              <a:rPr lang="en-US" smtClean="0"/>
              <a:t>9/20/11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BDDC2-F2A3-3A4D-AE8D-3F50179F3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2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481712" y="1868837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247320" y="2063262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644426" y="2056877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344823" y="1128799"/>
            <a:ext cx="5657273" cy="463979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390365" y="1261686"/>
            <a:ext cx="4099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Statistically Highly Depleted</a:t>
            </a:r>
            <a:endParaRPr lang="en-US" dirty="0"/>
          </a:p>
        </p:txBody>
      </p:sp>
      <p:sp>
        <p:nvSpPr>
          <p:cNvPr id="43" name="Isosceles Triangle 42"/>
          <p:cNvSpPr/>
          <p:nvPr/>
        </p:nvSpPr>
        <p:spPr>
          <a:xfrm>
            <a:off x="2105304" y="2494454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586990" y="3192579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stCxn id="43" idx="3"/>
            <a:endCxn id="44" idx="1"/>
          </p:cNvCxnSpPr>
          <p:nvPr/>
        </p:nvCxnSpPr>
        <p:spPr>
          <a:xfrm>
            <a:off x="2249665" y="2677593"/>
            <a:ext cx="375983" cy="54443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4" idx="7"/>
          </p:cNvCxnSpPr>
          <p:nvPr/>
        </p:nvCxnSpPr>
        <p:spPr>
          <a:xfrm flipV="1">
            <a:off x="2812307" y="2689051"/>
            <a:ext cx="245953" cy="53297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7258210" y="1055743"/>
            <a:ext cx="1749901" cy="2943749"/>
            <a:chOff x="7410204" y="1780680"/>
            <a:chExt cx="1729342" cy="2783398"/>
          </a:xfrm>
        </p:grpSpPr>
        <p:grpSp>
          <p:nvGrpSpPr>
            <p:cNvPr id="62" name="Group 61"/>
            <p:cNvGrpSpPr/>
            <p:nvPr/>
          </p:nvGrpSpPr>
          <p:grpSpPr>
            <a:xfrm>
              <a:off x="7410204" y="1780680"/>
              <a:ext cx="1632685" cy="2484354"/>
              <a:chOff x="7410204" y="1780680"/>
              <a:chExt cx="1632685" cy="2484354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7422206" y="1889369"/>
                <a:ext cx="263975" cy="20780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65" name="Isosceles Triangle 64"/>
              <p:cNvSpPr/>
              <p:nvPr/>
            </p:nvSpPr>
            <p:spPr>
              <a:xfrm>
                <a:off x="7413199" y="2286496"/>
                <a:ext cx="288722" cy="183139"/>
              </a:xfrm>
              <a:prstGeom prst="triangle">
                <a:avLst/>
              </a:prstGeom>
              <a:solidFill>
                <a:srgbClr val="008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7868119" y="1780680"/>
                <a:ext cx="5523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TFs</a:t>
                </a:r>
                <a:endParaRPr 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7856249" y="2149248"/>
                <a:ext cx="10790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miRNAs</a:t>
                </a:r>
                <a:endParaRPr lang="en-US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7860164" y="2610644"/>
                <a:ext cx="10448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ncRNAs</a:t>
                </a:r>
                <a:endParaRPr lang="en-US" dirty="0"/>
              </a:p>
            </p:txBody>
          </p:sp>
          <p:sp>
            <p:nvSpPr>
              <p:cNvPr id="69" name="Hexagon 68"/>
              <p:cNvSpPr/>
              <p:nvPr/>
            </p:nvSpPr>
            <p:spPr>
              <a:xfrm>
                <a:off x="7410204" y="2721525"/>
                <a:ext cx="298345" cy="221749"/>
              </a:xfrm>
              <a:prstGeom prst="hexagon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7857634" y="3061816"/>
                <a:ext cx="10402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snRNAs</a:t>
                </a:r>
                <a:endParaRPr lang="en-US" dirty="0"/>
              </a:p>
            </p:txBody>
          </p:sp>
          <p:sp>
            <p:nvSpPr>
              <p:cNvPr id="71" name="Hexagon 70"/>
              <p:cNvSpPr/>
              <p:nvPr/>
            </p:nvSpPr>
            <p:spPr>
              <a:xfrm>
                <a:off x="7420308" y="3158999"/>
                <a:ext cx="298345" cy="221749"/>
              </a:xfrm>
              <a:prstGeom prst="hexagon">
                <a:avLst/>
              </a:prstGeom>
              <a:solidFill>
                <a:srgbClr val="CCFFC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Hexagon 71"/>
              <p:cNvSpPr/>
              <p:nvPr/>
            </p:nvSpPr>
            <p:spPr>
              <a:xfrm>
                <a:off x="7420308" y="3571102"/>
                <a:ext cx="298345" cy="221749"/>
              </a:xfrm>
              <a:prstGeom prst="hexagon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7863660" y="3474638"/>
                <a:ext cx="11792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lincRNAs</a:t>
                </a:r>
                <a:endParaRPr lang="en-US" dirty="0"/>
              </a:p>
            </p:txBody>
          </p:sp>
          <p:sp>
            <p:nvSpPr>
              <p:cNvPr id="74" name="Hexagon 73"/>
              <p:cNvSpPr/>
              <p:nvPr/>
            </p:nvSpPr>
            <p:spPr>
              <a:xfrm>
                <a:off x="7423916" y="4043285"/>
                <a:ext cx="298345" cy="221749"/>
              </a:xfrm>
              <a:prstGeom prst="hexagon">
                <a:avLst/>
              </a:prstGeom>
              <a:solidFill>
                <a:srgbClr val="80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7868119" y="3917747"/>
              <a:ext cx="127142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  <a:r>
                <a:rPr lang="en-US" dirty="0" smtClean="0"/>
                <a:t>rocessed</a:t>
              </a:r>
            </a:p>
            <a:p>
              <a:r>
                <a:rPr lang="en-US" dirty="0" smtClean="0"/>
                <a:t>transcripts</a:t>
              </a:r>
              <a:endParaRPr lang="en-US" dirty="0"/>
            </a:p>
          </p:txBody>
        </p:sp>
      </p:grpSp>
      <p:sp>
        <p:nvSpPr>
          <p:cNvPr id="80" name="Hexagon 79"/>
          <p:cNvSpPr/>
          <p:nvPr/>
        </p:nvSpPr>
        <p:spPr>
          <a:xfrm>
            <a:off x="7273539" y="4183925"/>
            <a:ext cx="301892" cy="234524"/>
          </a:xfrm>
          <a:prstGeom prst="hexagon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7721569" y="4029153"/>
            <a:ext cx="92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snoRNA</a:t>
            </a:r>
            <a:endParaRPr lang="en-US" dirty="0"/>
          </a:p>
        </p:txBody>
      </p:sp>
      <p:sp>
        <p:nvSpPr>
          <p:cNvPr id="82" name="Hexagon 81"/>
          <p:cNvSpPr/>
          <p:nvPr/>
        </p:nvSpPr>
        <p:spPr>
          <a:xfrm>
            <a:off x="7304561" y="4779394"/>
            <a:ext cx="301892" cy="234524"/>
          </a:xfrm>
          <a:prstGeom prst="hexagon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7752591" y="462462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miscRNA</a:t>
            </a:r>
            <a:endParaRPr lang="en-US" dirty="0"/>
          </a:p>
        </p:txBody>
      </p:sp>
      <p:sp>
        <p:nvSpPr>
          <p:cNvPr id="84" name="Hexagon 83"/>
          <p:cNvSpPr/>
          <p:nvPr/>
        </p:nvSpPr>
        <p:spPr>
          <a:xfrm>
            <a:off x="2952733" y="2480446"/>
            <a:ext cx="301892" cy="234524"/>
          </a:xfrm>
          <a:prstGeom prst="hexagon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3992607" y="1828300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Arrow Connector 85"/>
          <p:cNvCxnSpPr/>
          <p:nvPr/>
        </p:nvCxnSpPr>
        <p:spPr>
          <a:xfrm flipH="1">
            <a:off x="3758215" y="2022725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4155321" y="2016340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Isosceles Triangle 87"/>
          <p:cNvSpPr/>
          <p:nvPr/>
        </p:nvSpPr>
        <p:spPr>
          <a:xfrm>
            <a:off x="3616199" y="2453917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097885" y="3152042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Straight Arrow Connector 89"/>
          <p:cNvCxnSpPr>
            <a:stCxn id="88" idx="3"/>
            <a:endCxn id="89" idx="1"/>
          </p:cNvCxnSpPr>
          <p:nvPr/>
        </p:nvCxnSpPr>
        <p:spPr>
          <a:xfrm>
            <a:off x="3760560" y="2637056"/>
            <a:ext cx="375983" cy="54443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89" idx="7"/>
          </p:cNvCxnSpPr>
          <p:nvPr/>
        </p:nvCxnSpPr>
        <p:spPr>
          <a:xfrm flipV="1">
            <a:off x="4323202" y="2664834"/>
            <a:ext cx="225766" cy="51665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Hexagon 92"/>
          <p:cNvSpPr/>
          <p:nvPr/>
        </p:nvSpPr>
        <p:spPr>
          <a:xfrm>
            <a:off x="4463628" y="2430310"/>
            <a:ext cx="301892" cy="234524"/>
          </a:xfrm>
          <a:prstGeom prst="hexagon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5577333" y="1832390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5342941" y="2026815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5740047" y="2020430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Isosceles Triangle 96"/>
          <p:cNvSpPr/>
          <p:nvPr/>
        </p:nvSpPr>
        <p:spPr>
          <a:xfrm>
            <a:off x="5200925" y="2458007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5682611" y="3156132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Arrow Connector 98"/>
          <p:cNvCxnSpPr>
            <a:stCxn id="97" idx="3"/>
            <a:endCxn id="98" idx="1"/>
          </p:cNvCxnSpPr>
          <p:nvPr/>
        </p:nvCxnSpPr>
        <p:spPr>
          <a:xfrm>
            <a:off x="5345286" y="2641146"/>
            <a:ext cx="375983" cy="54443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98" idx="7"/>
            <a:endCxn id="102" idx="2"/>
          </p:cNvCxnSpPr>
          <p:nvPr/>
        </p:nvCxnSpPr>
        <p:spPr>
          <a:xfrm flipV="1">
            <a:off x="5907928" y="2688441"/>
            <a:ext cx="199057" cy="497142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Hexagon 101"/>
          <p:cNvSpPr/>
          <p:nvPr/>
        </p:nvSpPr>
        <p:spPr>
          <a:xfrm>
            <a:off x="6048354" y="2453917"/>
            <a:ext cx="301892" cy="234524"/>
          </a:xfrm>
          <a:prstGeom prst="hexagon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2330766" y="3990241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4" name="Straight Arrow Connector 143"/>
          <p:cNvCxnSpPr/>
          <p:nvPr/>
        </p:nvCxnSpPr>
        <p:spPr>
          <a:xfrm flipH="1">
            <a:off x="2096374" y="4184666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2493480" y="4178281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Isosceles Triangle 145"/>
          <p:cNvSpPr/>
          <p:nvPr/>
        </p:nvSpPr>
        <p:spPr>
          <a:xfrm>
            <a:off x="1954358" y="4615858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436044" y="5313983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8" name="Straight Arrow Connector 147"/>
          <p:cNvCxnSpPr>
            <a:stCxn id="146" idx="3"/>
            <a:endCxn id="147" idx="1"/>
          </p:cNvCxnSpPr>
          <p:nvPr/>
        </p:nvCxnSpPr>
        <p:spPr>
          <a:xfrm>
            <a:off x="2098719" y="4798997"/>
            <a:ext cx="375983" cy="54443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flipV="1">
            <a:off x="2612149" y="4779394"/>
            <a:ext cx="339083" cy="53458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1" name="Isosceles Triangle 150"/>
          <p:cNvSpPr/>
          <p:nvPr/>
        </p:nvSpPr>
        <p:spPr>
          <a:xfrm>
            <a:off x="2746032" y="4593743"/>
            <a:ext cx="292154" cy="193690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3935171" y="3949704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0" name="Straight Arrow Connector 189"/>
          <p:cNvCxnSpPr/>
          <p:nvPr/>
        </p:nvCxnSpPr>
        <p:spPr>
          <a:xfrm flipH="1">
            <a:off x="3700779" y="4144129"/>
            <a:ext cx="366379" cy="42336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/>
          <p:nvPr/>
        </p:nvCxnSpPr>
        <p:spPr>
          <a:xfrm>
            <a:off x="4097885" y="4137744"/>
            <a:ext cx="459253" cy="41199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2" name="Isosceles Triangle 191"/>
          <p:cNvSpPr/>
          <p:nvPr/>
        </p:nvSpPr>
        <p:spPr>
          <a:xfrm>
            <a:off x="3558763" y="4575321"/>
            <a:ext cx="288722" cy="183139"/>
          </a:xfrm>
          <a:prstGeom prst="triangl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4040449" y="5273446"/>
            <a:ext cx="263975" cy="20110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4" name="Straight Arrow Connector 193"/>
          <p:cNvCxnSpPr>
            <a:stCxn id="192" idx="3"/>
            <a:endCxn id="193" idx="1"/>
          </p:cNvCxnSpPr>
          <p:nvPr/>
        </p:nvCxnSpPr>
        <p:spPr>
          <a:xfrm>
            <a:off x="3703124" y="4758460"/>
            <a:ext cx="375983" cy="544437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endCxn id="205" idx="2"/>
          </p:cNvCxnSpPr>
          <p:nvPr/>
        </p:nvCxnSpPr>
        <p:spPr>
          <a:xfrm flipV="1">
            <a:off x="4216554" y="4798997"/>
            <a:ext cx="248269" cy="474450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Hexagon 204"/>
          <p:cNvSpPr/>
          <p:nvPr/>
        </p:nvSpPr>
        <p:spPr>
          <a:xfrm>
            <a:off x="4406192" y="4564473"/>
            <a:ext cx="301892" cy="234524"/>
          </a:xfrm>
          <a:prstGeom prst="hexagon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2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</Words>
  <Application>Microsoft Macintosh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Public-Min Min</dc:creator>
  <cp:lastModifiedBy>Public-Min Min</cp:lastModifiedBy>
  <cp:revision>3</cp:revision>
  <dcterms:created xsi:type="dcterms:W3CDTF">2011-09-20T15:32:50Z</dcterms:created>
  <dcterms:modified xsi:type="dcterms:W3CDTF">2011-09-20T15:48:55Z</dcterms:modified>
</cp:coreProperties>
</file>