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2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6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2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5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4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2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4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0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9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8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9592-963E-3F4D-B685-4EB3F47FEB35}" type="datetimeFigureOut">
              <a:rPr lang="en-US" smtClean="0"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52197-65E5-594A-990A-E434BACA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0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NcRNA</a:t>
            </a:r>
            <a:r>
              <a:rPr lang="en-US" dirty="0" smtClean="0">
                <a:solidFill>
                  <a:srgbClr val="0000FF"/>
                </a:solidFill>
              </a:rPr>
              <a:t> Network Motifs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Renqiang</a:t>
            </a:r>
            <a:r>
              <a:rPr lang="en-US" dirty="0" smtClean="0">
                <a:solidFill>
                  <a:schemeClr val="tx1"/>
                </a:solidFill>
              </a:rPr>
              <a:t> Min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Sep </a:t>
            </a:r>
            <a:r>
              <a:rPr lang="en-US" dirty="0" smtClean="0">
                <a:solidFill>
                  <a:schemeClr val="tx1"/>
                </a:solidFill>
              </a:rPr>
              <a:t>19, </a:t>
            </a:r>
            <a:r>
              <a:rPr lang="en-US" dirty="0" smtClean="0">
                <a:solidFill>
                  <a:schemeClr val="tx1"/>
                </a:solidFill>
              </a:rPr>
              <a:t>2011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132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1200220" y="335278"/>
            <a:ext cx="777116" cy="1023366"/>
            <a:chOff x="1665612" y="2934701"/>
            <a:chExt cx="777116" cy="1023366"/>
          </a:xfrm>
        </p:grpSpPr>
        <p:grpSp>
          <p:nvGrpSpPr>
            <p:cNvPr id="47" name="Group 46"/>
            <p:cNvGrpSpPr/>
            <p:nvPr/>
          </p:nvGrpSpPr>
          <p:grpSpPr>
            <a:xfrm>
              <a:off x="1683804" y="2934701"/>
              <a:ext cx="758924" cy="455829"/>
              <a:chOff x="3664857" y="3655792"/>
              <a:chExt cx="834569" cy="616851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3664857" y="3991429"/>
                <a:ext cx="290286" cy="281214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Circular Arrow 50"/>
              <p:cNvSpPr/>
              <p:nvPr/>
            </p:nvSpPr>
            <p:spPr>
              <a:xfrm>
                <a:off x="3855355" y="3655792"/>
                <a:ext cx="644071" cy="535212"/>
              </a:xfrm>
              <a:prstGeom prst="circularArrow">
                <a:avLst>
                  <a:gd name="adj1" fmla="val 0"/>
                  <a:gd name="adj2" fmla="val 599739"/>
                  <a:gd name="adj3" fmla="val 8296047"/>
                  <a:gd name="adj4" fmla="val 9369569"/>
                  <a:gd name="adj5" fmla="val 12500"/>
                </a:avLst>
              </a:prstGeom>
              <a:ln w="3175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175" cmpd="sng">
                    <a:solidFill>
                      <a:srgbClr val="000000"/>
                    </a:solidFill>
                  </a:ln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8" name="Straight Arrow Connector 47"/>
            <p:cNvCxnSpPr/>
            <p:nvPr/>
          </p:nvCxnSpPr>
          <p:spPr>
            <a:xfrm flipH="1">
              <a:off x="1803744" y="3368144"/>
              <a:ext cx="1" cy="39196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Hexagon 48"/>
            <p:cNvSpPr/>
            <p:nvPr/>
          </p:nvSpPr>
          <p:spPr>
            <a:xfrm>
              <a:off x="1665612" y="3736318"/>
              <a:ext cx="298345" cy="221749"/>
            </a:xfrm>
            <a:prstGeom prst="hexagon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2520871" y="6001934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972723" y="541998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2738331" y="5614406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135437" y="5608021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769132" y="6102485"/>
            <a:ext cx="755473" cy="1404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Hexagon 62"/>
          <p:cNvSpPr/>
          <p:nvPr/>
        </p:nvSpPr>
        <p:spPr>
          <a:xfrm>
            <a:off x="3449139" y="6031727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Isosceles Triangle 63"/>
          <p:cNvSpPr/>
          <p:nvPr/>
        </p:nvSpPr>
        <p:spPr>
          <a:xfrm>
            <a:off x="5638157" y="49241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638157" y="549265"/>
            <a:ext cx="288722" cy="256286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64" idx="3"/>
            <a:endCxn id="65" idx="0"/>
          </p:cNvCxnSpPr>
          <p:nvPr/>
        </p:nvCxnSpPr>
        <p:spPr>
          <a:xfrm>
            <a:off x="5782518" y="232380"/>
            <a:ext cx="0" cy="3168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782518" y="787530"/>
            <a:ext cx="0" cy="3168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Isosceles Triangle 68"/>
          <p:cNvSpPr/>
          <p:nvPr/>
        </p:nvSpPr>
        <p:spPr>
          <a:xfrm>
            <a:off x="4815704" y="3448696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4815704" y="3948720"/>
            <a:ext cx="288722" cy="256286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>
            <a:stCxn id="69" idx="3"/>
            <a:endCxn id="70" idx="0"/>
          </p:cNvCxnSpPr>
          <p:nvPr/>
        </p:nvCxnSpPr>
        <p:spPr>
          <a:xfrm>
            <a:off x="4960065" y="3631835"/>
            <a:ext cx="0" cy="316885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960065" y="4186985"/>
            <a:ext cx="0" cy="316885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7258210" y="1055743"/>
            <a:ext cx="1749901" cy="2943749"/>
            <a:chOff x="7410204" y="1780680"/>
            <a:chExt cx="1729342" cy="2783398"/>
          </a:xfrm>
        </p:grpSpPr>
        <p:grpSp>
          <p:nvGrpSpPr>
            <p:cNvPr id="75" name="Group 74"/>
            <p:cNvGrpSpPr/>
            <p:nvPr/>
          </p:nvGrpSpPr>
          <p:grpSpPr>
            <a:xfrm>
              <a:off x="7410204" y="1780680"/>
              <a:ext cx="1632685" cy="2484354"/>
              <a:chOff x="7410204" y="1780680"/>
              <a:chExt cx="1632685" cy="2484354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7422206" y="1889369"/>
                <a:ext cx="263975" cy="2078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78" name="Isosceles Triangle 77"/>
              <p:cNvSpPr/>
              <p:nvPr/>
            </p:nvSpPr>
            <p:spPr>
              <a:xfrm>
                <a:off x="7413199" y="2286496"/>
                <a:ext cx="288722" cy="183139"/>
              </a:xfrm>
              <a:prstGeom prst="triangl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7868119" y="1780680"/>
                <a:ext cx="552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TFs</a:t>
                </a:r>
                <a:endParaRPr lang="en-US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856249" y="2149248"/>
                <a:ext cx="10790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miRNAs</a:t>
                </a:r>
                <a:endParaRPr 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7860164" y="2610644"/>
                <a:ext cx="1044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ncRNAs</a:t>
                </a:r>
                <a:endParaRPr lang="en-US" dirty="0"/>
              </a:p>
            </p:txBody>
          </p:sp>
          <p:sp>
            <p:nvSpPr>
              <p:cNvPr id="82" name="Hexagon 81"/>
              <p:cNvSpPr/>
              <p:nvPr/>
            </p:nvSpPr>
            <p:spPr>
              <a:xfrm>
                <a:off x="7410204" y="2721525"/>
                <a:ext cx="298345" cy="221749"/>
              </a:xfrm>
              <a:prstGeom prst="hexagon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7857634" y="3061816"/>
                <a:ext cx="10402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snRNAs</a:t>
                </a:r>
                <a:endParaRPr lang="en-US" dirty="0"/>
              </a:p>
            </p:txBody>
          </p:sp>
          <p:sp>
            <p:nvSpPr>
              <p:cNvPr id="84" name="Hexagon 83"/>
              <p:cNvSpPr/>
              <p:nvPr/>
            </p:nvSpPr>
            <p:spPr>
              <a:xfrm>
                <a:off x="7420308" y="3158999"/>
                <a:ext cx="298345" cy="221749"/>
              </a:xfrm>
              <a:prstGeom prst="hexagon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Hexagon 84"/>
              <p:cNvSpPr/>
              <p:nvPr/>
            </p:nvSpPr>
            <p:spPr>
              <a:xfrm>
                <a:off x="7420308" y="3571102"/>
                <a:ext cx="298345" cy="221749"/>
              </a:xfrm>
              <a:prstGeom prst="hexagon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7863660" y="3474638"/>
                <a:ext cx="11792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lincRNAs</a:t>
                </a:r>
                <a:endParaRPr lang="en-US" dirty="0"/>
              </a:p>
            </p:txBody>
          </p:sp>
          <p:sp>
            <p:nvSpPr>
              <p:cNvPr id="87" name="Hexagon 86"/>
              <p:cNvSpPr/>
              <p:nvPr/>
            </p:nvSpPr>
            <p:spPr>
              <a:xfrm>
                <a:off x="7423916" y="4043285"/>
                <a:ext cx="298345" cy="221749"/>
              </a:xfrm>
              <a:prstGeom prst="hexagon">
                <a:avLst/>
              </a:prstGeom>
              <a:solidFill>
                <a:srgbClr val="80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7868119" y="3917747"/>
              <a:ext cx="12714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rocessed</a:t>
              </a:r>
            </a:p>
            <a:p>
              <a:r>
                <a:rPr lang="en-US" dirty="0" smtClean="0"/>
                <a:t>transcripts</a:t>
              </a:r>
              <a:endParaRPr lang="en-US" dirty="0"/>
            </a:p>
          </p:txBody>
        </p:sp>
      </p:grpSp>
      <p:sp>
        <p:nvSpPr>
          <p:cNvPr id="89" name="Oval 88"/>
          <p:cNvSpPr/>
          <p:nvPr/>
        </p:nvSpPr>
        <p:spPr>
          <a:xfrm>
            <a:off x="2981471" y="1827186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Arrow Connector 89"/>
          <p:cNvCxnSpPr/>
          <p:nvPr/>
        </p:nvCxnSpPr>
        <p:spPr>
          <a:xfrm flipH="1">
            <a:off x="2747079" y="2021611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3144185" y="2015226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Hexagon 92"/>
          <p:cNvSpPr/>
          <p:nvPr/>
        </p:nvSpPr>
        <p:spPr>
          <a:xfrm>
            <a:off x="3457887" y="2438932"/>
            <a:ext cx="298345" cy="221749"/>
          </a:xfrm>
          <a:prstGeom prst="hexagon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Hexagon 100"/>
          <p:cNvSpPr/>
          <p:nvPr/>
        </p:nvSpPr>
        <p:spPr>
          <a:xfrm>
            <a:off x="2625378" y="2462851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7407612" y="205514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7173220" y="399939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7570326" y="393554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Hexagon 109"/>
          <p:cNvSpPr/>
          <p:nvPr/>
        </p:nvSpPr>
        <p:spPr>
          <a:xfrm>
            <a:off x="7024047" y="848033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Isosceles Triangle 111"/>
          <p:cNvSpPr/>
          <p:nvPr/>
        </p:nvSpPr>
        <p:spPr>
          <a:xfrm>
            <a:off x="7861762" y="815944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3027581" y="425404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Arrow Connector 114"/>
          <p:cNvCxnSpPr/>
          <p:nvPr/>
        </p:nvCxnSpPr>
        <p:spPr>
          <a:xfrm flipH="1">
            <a:off x="2793189" y="4448466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3190295" y="4442081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3053043" y="3056493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Arrow Connector 118"/>
          <p:cNvCxnSpPr/>
          <p:nvPr/>
        </p:nvCxnSpPr>
        <p:spPr>
          <a:xfrm flipH="1">
            <a:off x="2818651" y="3250918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3215757" y="3244533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Hexagon 121"/>
          <p:cNvSpPr/>
          <p:nvPr/>
        </p:nvSpPr>
        <p:spPr>
          <a:xfrm>
            <a:off x="2669478" y="3699012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Hexagon 122"/>
          <p:cNvSpPr/>
          <p:nvPr/>
        </p:nvSpPr>
        <p:spPr>
          <a:xfrm>
            <a:off x="2671488" y="4889706"/>
            <a:ext cx="298345" cy="221749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Hexagon 123"/>
          <p:cNvSpPr/>
          <p:nvPr/>
        </p:nvSpPr>
        <p:spPr>
          <a:xfrm>
            <a:off x="7273539" y="4183925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7721569" y="4029153"/>
            <a:ext cx="92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snoRNA</a:t>
            </a:r>
            <a:endParaRPr lang="en-US" dirty="0"/>
          </a:p>
        </p:txBody>
      </p:sp>
      <p:sp>
        <p:nvSpPr>
          <p:cNvPr id="126" name="Hexagon 125"/>
          <p:cNvSpPr/>
          <p:nvPr/>
        </p:nvSpPr>
        <p:spPr>
          <a:xfrm>
            <a:off x="7304561" y="4779394"/>
            <a:ext cx="301892" cy="234524"/>
          </a:xfrm>
          <a:prstGeom prst="hexagon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7752591" y="462462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miscRNA</a:t>
            </a:r>
            <a:endParaRPr lang="en-US" dirty="0"/>
          </a:p>
        </p:txBody>
      </p:sp>
      <p:sp>
        <p:nvSpPr>
          <p:cNvPr id="128" name="Hexagon 127"/>
          <p:cNvSpPr/>
          <p:nvPr/>
        </p:nvSpPr>
        <p:spPr>
          <a:xfrm>
            <a:off x="3524064" y="3674281"/>
            <a:ext cx="301892" cy="234524"/>
          </a:xfrm>
          <a:prstGeom prst="hexagon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Hexagon 128"/>
          <p:cNvSpPr/>
          <p:nvPr/>
        </p:nvSpPr>
        <p:spPr>
          <a:xfrm>
            <a:off x="3457887" y="4854078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186443" y="43240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Arrow Connector 153"/>
          <p:cNvCxnSpPr/>
          <p:nvPr/>
        </p:nvCxnSpPr>
        <p:spPr>
          <a:xfrm flipH="1">
            <a:off x="1952051" y="626826"/>
            <a:ext cx="366379" cy="4233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>
            <a:off x="2349157" y="620441"/>
            <a:ext cx="459253" cy="4119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Oval 158"/>
          <p:cNvSpPr/>
          <p:nvPr/>
        </p:nvSpPr>
        <p:spPr>
          <a:xfrm>
            <a:off x="3432860" y="421288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" name="Straight Arrow Connector 159"/>
          <p:cNvCxnSpPr/>
          <p:nvPr/>
        </p:nvCxnSpPr>
        <p:spPr>
          <a:xfrm flipH="1">
            <a:off x="3198468" y="615713"/>
            <a:ext cx="366379" cy="4233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3595574" y="609328"/>
            <a:ext cx="459253" cy="4119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Rectangle 170"/>
          <p:cNvSpPr/>
          <p:nvPr/>
        </p:nvSpPr>
        <p:spPr>
          <a:xfrm>
            <a:off x="488381" y="1784389"/>
            <a:ext cx="5657273" cy="463979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Hexagon 108"/>
          <p:cNvSpPr/>
          <p:nvPr/>
        </p:nvSpPr>
        <p:spPr>
          <a:xfrm>
            <a:off x="5619804" y="1097267"/>
            <a:ext cx="301892" cy="234524"/>
          </a:xfrm>
          <a:prstGeom prst="hexagon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Hexagon 112"/>
          <p:cNvSpPr/>
          <p:nvPr/>
        </p:nvSpPr>
        <p:spPr>
          <a:xfrm>
            <a:off x="3903881" y="987153"/>
            <a:ext cx="301892" cy="234524"/>
          </a:xfrm>
          <a:prstGeom prst="hexagon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Hexagon 116"/>
          <p:cNvSpPr/>
          <p:nvPr/>
        </p:nvSpPr>
        <p:spPr>
          <a:xfrm>
            <a:off x="3085752" y="1011409"/>
            <a:ext cx="301892" cy="234524"/>
          </a:xfrm>
          <a:prstGeom prst="hexagon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633405" y="439039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Arrow Connector 132"/>
          <p:cNvCxnSpPr/>
          <p:nvPr/>
        </p:nvCxnSpPr>
        <p:spPr>
          <a:xfrm flipH="1">
            <a:off x="4399013" y="633464"/>
            <a:ext cx="366379" cy="4233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4796119" y="627079"/>
            <a:ext cx="459253" cy="4119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Hexagon 147"/>
          <p:cNvSpPr/>
          <p:nvPr/>
        </p:nvSpPr>
        <p:spPr>
          <a:xfrm>
            <a:off x="4331513" y="1025328"/>
            <a:ext cx="301892" cy="234524"/>
          </a:xfrm>
          <a:prstGeom prst="hexagon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Hexagon 148"/>
          <p:cNvSpPr/>
          <p:nvPr/>
        </p:nvSpPr>
        <p:spPr>
          <a:xfrm>
            <a:off x="5104426" y="1053432"/>
            <a:ext cx="301892" cy="234524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Hexagon 149"/>
          <p:cNvSpPr/>
          <p:nvPr/>
        </p:nvSpPr>
        <p:spPr>
          <a:xfrm>
            <a:off x="2596133" y="1081564"/>
            <a:ext cx="301892" cy="234524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Hexagon 150"/>
          <p:cNvSpPr/>
          <p:nvPr/>
        </p:nvSpPr>
        <p:spPr>
          <a:xfrm>
            <a:off x="1826390" y="1081564"/>
            <a:ext cx="301892" cy="234524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Hexagon 151"/>
          <p:cNvSpPr/>
          <p:nvPr/>
        </p:nvSpPr>
        <p:spPr>
          <a:xfrm>
            <a:off x="4809119" y="4520536"/>
            <a:ext cx="301892" cy="234524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42636" y="2050790"/>
            <a:ext cx="1409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Depleted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89150" y="713005"/>
            <a:ext cx="1409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Enriched</a:t>
            </a:r>
            <a:endParaRPr lang="en-US" dirty="0"/>
          </a:p>
        </p:txBody>
      </p:sp>
      <p:sp>
        <p:nvSpPr>
          <p:cNvPr id="162" name="Rectangle 161"/>
          <p:cNvSpPr/>
          <p:nvPr/>
        </p:nvSpPr>
        <p:spPr>
          <a:xfrm>
            <a:off x="89150" y="61840"/>
            <a:ext cx="6643367" cy="138451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74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20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NcRNA Network Motifs</vt:lpstr>
      <vt:lpstr>PowerPoint Presentation</vt:lpstr>
    </vt:vector>
  </TitlesOfParts>
  <Company>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NcRNA Network Motifs</dc:title>
  <dc:creator>Public-Min Min</dc:creator>
  <cp:lastModifiedBy>Public-Min Min</cp:lastModifiedBy>
  <cp:revision>16</cp:revision>
  <dcterms:created xsi:type="dcterms:W3CDTF">2011-09-01T02:14:05Z</dcterms:created>
  <dcterms:modified xsi:type="dcterms:W3CDTF">2011-09-19T17:37:30Z</dcterms:modified>
</cp:coreProperties>
</file>