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E84AB-8419-1F4E-9E99-3436412968A3}" type="datetimeFigureOut">
              <a:rPr lang="en-US" smtClean="0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42B6-EF97-5347-8687-7267F8FD75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397000"/>
          <a:ext cx="7620001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636"/>
                <a:gridCol w="1298864"/>
                <a:gridCol w="1384301"/>
                <a:gridCol w="14732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CEU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CHBJPT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YRI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Number of SNPs in target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27364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21575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38959</a:t>
                      </a: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Number of SNPs</a:t>
                      </a:r>
                      <a:r>
                        <a:rPr lang="en-US" sz="1600" baseline="0" dirty="0" smtClean="0">
                          <a:latin typeface="Helvetica"/>
                          <a:cs typeface="Helvetica"/>
                        </a:rPr>
                        <a:t> in target that have SNPs in corresponding positions in mature miRNA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41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40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139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SNP</a:t>
                      </a:r>
                      <a:r>
                        <a:rPr lang="en-US" sz="1600" baseline="0" dirty="0" smtClean="0">
                          <a:latin typeface="Helvetica"/>
                          <a:cs typeface="Helvetica"/>
                        </a:rPr>
                        <a:t> pairs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that</a:t>
                      </a:r>
                      <a:r>
                        <a:rPr lang="en-US" sz="1600" baseline="0" dirty="0" smtClean="0">
                          <a:latin typeface="Helvetica"/>
                          <a:cs typeface="Helvetica"/>
                        </a:rPr>
                        <a:t> compensate between miRNA and targets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7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11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35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Average</a:t>
                      </a:r>
                      <a:r>
                        <a:rPr lang="en-US" sz="1600" baseline="0" dirty="0" smtClean="0">
                          <a:latin typeface="Helvetica"/>
                          <a:cs typeface="Helvetica"/>
                        </a:rPr>
                        <a:t> SNP DAF in target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0.101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0.132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0.165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Background</a:t>
                      </a:r>
                      <a:r>
                        <a:rPr lang="en-US" sz="1600" baseline="0" dirty="0" smtClean="0">
                          <a:latin typeface="Helvetica"/>
                          <a:cs typeface="Helvetica"/>
                        </a:rPr>
                        <a:t> average DAF (3’UTR)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0.249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0.299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0.195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Average SNP DAF in mature miRNA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0.277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0.144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Helvetica"/>
                          <a:cs typeface="Helvetica"/>
                        </a:rPr>
                        <a:t>0.235</a:t>
                      </a:r>
                      <a:endParaRPr lang="en-US" sz="1600" b="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353733"/>
          <a:ext cx="7772400" cy="191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956733">
                <a:tc>
                  <a:txBody>
                    <a:bodyPr/>
                    <a:lstStyle/>
                    <a:p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Helvetica"/>
                          <a:cs typeface="Helvetica"/>
                        </a:rPr>
                        <a:t>0_0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0_1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0_2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1_0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1_1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1_2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2_0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Helvetica"/>
                          <a:cs typeface="Helvetica"/>
                        </a:rPr>
                        <a:t>2_1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Helvetica"/>
                          <a:cs typeface="Helvetica"/>
                        </a:rPr>
                        <a:t>2_2</a:t>
                      </a:r>
                    </a:p>
                  </a:txBody>
                  <a:tcPr marL="0" marR="0" marT="0" marB="0" anchor="ctr" anchorCtr="1"/>
                </a:tc>
              </a:tr>
              <a:tr h="95673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matches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v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16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16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16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v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v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16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v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v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990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genotype combinations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305798" cy="370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699759"/>
                <a:gridCol w="748041"/>
                <a:gridCol w="685800"/>
                <a:gridCol w="762000"/>
                <a:gridCol w="714658"/>
                <a:gridCol w="811935"/>
                <a:gridCol w="811935"/>
                <a:gridCol w="811935"/>
                <a:gridCol w="811935"/>
              </a:tblGrid>
              <a:tr h="1236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CEU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target</a:t>
                      </a:r>
                      <a:endParaRPr lang="en-US" sz="16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CHBJPT</a:t>
                      </a:r>
                      <a:endParaRPr lang="en-US" sz="1600" b="0" i="0" u="none" strike="noStrike" dirty="0" smtClean="0">
                        <a:latin typeface="Helvetica"/>
                        <a:cs typeface="Helvetica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target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YRI</a:t>
                      </a:r>
                      <a:endParaRPr lang="en-US" sz="1600" b="0" i="0" u="none" strike="noStrike" dirty="0" smtClean="0">
                        <a:latin typeface="Helvetica"/>
                        <a:cs typeface="Helvetica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target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CEU</a:t>
                      </a:r>
                      <a:r>
                        <a:rPr lang="en-US" sz="16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mature miRNA</a:t>
                      </a:r>
                      <a:endParaRPr lang="en-US" sz="16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CHBJPT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mature miRNA</a:t>
                      </a:r>
                      <a:endParaRPr lang="en-US" sz="16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YRI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mature miRNA</a:t>
                      </a:r>
                      <a:endParaRPr lang="en-US" sz="16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Helvetica"/>
                          <a:cs typeface="Helvetica"/>
                        </a:rPr>
                        <a:t>E(Matches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)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E(</a:t>
                      </a:r>
                      <a:r>
                        <a:rPr lang="en-US" sz="1600" b="0" i="0" u="none" strike="noStrike" smtClean="0">
                          <a:latin typeface="Helvetica"/>
                          <a:cs typeface="Helvetica"/>
                        </a:rPr>
                        <a:t>Unmatched)</a:t>
                      </a:r>
                      <a:endParaRPr lang="en-US" sz="1600" b="0" i="0" u="none" strike="noStrike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Matches</a:t>
                      </a:r>
                      <a:endParaRPr lang="en-US" sz="16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Unmatched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P-value</a:t>
                      </a:r>
                      <a:endParaRPr lang="en-US" sz="16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494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101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58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84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2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52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33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3E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-26</a:t>
                      </a:r>
                    </a:p>
                  </a:txBody>
                  <a:tcPr marL="12700" marR="12700" marT="0" marB="0" anchor="ctr" anchorCtr="1"/>
                </a:tc>
              </a:tr>
              <a:tr h="494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113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99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57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40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19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2E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-129</a:t>
                      </a:r>
                    </a:p>
                  </a:txBody>
                  <a:tcPr marL="12700" marR="12700" marT="0" marB="0" anchor="ctr" anchorCtr="1"/>
                </a:tc>
              </a:tr>
              <a:tr h="494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27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9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117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51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50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5E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-58</a:t>
                      </a:r>
                    </a:p>
                  </a:txBody>
                  <a:tcPr marL="12700" marR="12700" marT="0" marB="0" anchor="ctr" anchorCtr="1"/>
                </a:tc>
              </a:tr>
              <a:tr h="494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89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60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83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117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54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29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30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2E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-28</a:t>
                      </a:r>
                    </a:p>
                  </a:txBody>
                  <a:tcPr marL="12700" marR="12700" marT="0" marB="0" anchor="ctr" anchorCtr="1"/>
                </a:tc>
              </a:tr>
              <a:tr h="494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12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117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/118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48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Helvetica"/>
                          <a:cs typeface="Helvetica"/>
                        </a:rPr>
                        <a:t>48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Helvetica"/>
                          <a:cs typeface="Helvetica"/>
                        </a:rPr>
                        <a:t>8E</a:t>
                      </a:r>
                      <a:r>
                        <a:rPr lang="en-US" sz="1600" b="0" i="0" u="none" strike="noStrike" dirty="0">
                          <a:latin typeface="Helvetica"/>
                          <a:cs typeface="Helvetica"/>
                        </a:rPr>
                        <a:t>-32</a:t>
                      </a: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212</Words>
  <Application>Microsoft Macintosh PowerPoint</Application>
  <PresentationFormat>On-screen Show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16</cp:revision>
  <dcterms:created xsi:type="dcterms:W3CDTF">2011-09-14T12:49:15Z</dcterms:created>
  <dcterms:modified xsi:type="dcterms:W3CDTF">2011-09-14T13:55:31Z</dcterms:modified>
</cp:coreProperties>
</file>