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vml" ContentType="application/vnd.openxmlformats-officedocument.vmlDrawing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Default Extension="png" ContentType="image/png"/>
  <Override PartName="/ppt/embeddings/Microsoft_Equation1.bin" ContentType="application/vnd.openxmlformats-officedocument.oleObject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Default Extension="tiff" ContentType="image/tiff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Default Extension="rels" ContentType="application/vnd.openxmlformats-package.relationships+xml"/>
  <Default Extension="pdf" ContentType="application/pdf"/>
  <Default Extension="pict" ContentType="image/pict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7" r:id="rId2"/>
    <p:sldId id="260" r:id="rId3"/>
    <p:sldId id="262" r:id="rId4"/>
    <p:sldId id="261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164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ict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3BF610-361C-E14E-8BD1-C0E58A43F662}" type="datetimeFigureOut">
              <a:rPr lang="en-US" smtClean="0"/>
              <a:t>9/12/11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062D9-B874-414A-AAA9-C09464DD3DD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3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df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if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Predictive accuracy of </a:t>
            </a:r>
            <a:r>
              <a:rPr lang="en-US" dirty="0" err="1" smtClean="0"/>
              <a:t>TFs</a:t>
            </a:r>
            <a:r>
              <a:rPr lang="en-US" dirty="0" smtClean="0"/>
              <a:t> in different families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4340" y="1600200"/>
            <a:ext cx="6722231" cy="449140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Predictive accuracy of </a:t>
            </a:r>
            <a:r>
              <a:rPr lang="en-US" dirty="0" err="1" smtClean="0"/>
              <a:t>TFs</a:t>
            </a:r>
            <a:r>
              <a:rPr lang="en-US" dirty="0" smtClean="0"/>
              <a:t> in different families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457200" y="2136338"/>
            <a:ext cx="785010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Category 		Number 	PCC 	SD 		P-value 	What</a:t>
            </a:r>
          </a:p>
          <a:p>
            <a:r>
              <a:rPr lang="en-US" dirty="0" smtClean="0"/>
              <a:t>TFSS 		46 	0.5796 	0.1389 	0.013 	&gt;</a:t>
            </a:r>
          </a:p>
          <a:p>
            <a:r>
              <a:rPr lang="en-US" dirty="0" err="1" smtClean="0"/>
              <a:t>ChromRem</a:t>
            </a:r>
            <a:r>
              <a:rPr lang="en-US" dirty="0" smtClean="0"/>
              <a:t> 	2 	0.4990 	0.0156 	0.02 		&lt;</a:t>
            </a:r>
          </a:p>
          <a:p>
            <a:r>
              <a:rPr lang="en-US" dirty="0" smtClean="0"/>
              <a:t>Pol3F 		5 	0.3275 	0.2073 	0.03 		&lt;</a:t>
            </a:r>
          </a:p>
          <a:p>
            <a:r>
              <a:rPr lang="en-US" dirty="0" err="1" smtClean="0"/>
              <a:t>ChromStr</a:t>
            </a:r>
            <a:r>
              <a:rPr lang="en-US" dirty="0" smtClean="0"/>
              <a:t> 	5 	0.5404 	0.1356 	Not Sig 	</a:t>
            </a:r>
          </a:p>
          <a:p>
            <a:r>
              <a:rPr lang="en-US" dirty="0" err="1" smtClean="0"/>
              <a:t>HISase</a:t>
            </a:r>
            <a:r>
              <a:rPr lang="en-US" dirty="0" smtClean="0"/>
              <a:t> 		5 	0.4572 	0.1387 	Not Sig 	</a:t>
            </a:r>
          </a:p>
          <a:p>
            <a:r>
              <a:rPr lang="en-US" dirty="0" smtClean="0"/>
              <a:t>TFNS 		4 	0.6603 	0.0855 	0.029 	&gt;</a:t>
            </a:r>
          </a:p>
          <a:p>
            <a:r>
              <a:rPr lang="en-US" dirty="0" err="1" smtClean="0"/>
              <a:t>DNARep</a:t>
            </a:r>
            <a:r>
              <a:rPr lang="en-US" dirty="0" smtClean="0"/>
              <a:t> 		1 	0.3153 	NA 		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702259" y="2189956"/>
          <a:ext cx="4726569" cy="3650599"/>
        </p:xfrm>
        <a:graphic>
          <a:graphicData uri="http://schemas.openxmlformats.org/presentationml/2006/ole">
            <p:oleObj spid="_x0000_s20482" name="Equation" r:id="rId3" imgW="1117600" imgH="863600" progId="Equation.3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FA07_expressionCol1_AUC_and_PPG_curve.pdf"/>
          <p:cNvPicPr>
            <a:picLocks noGrp="1" noChangeAspect="1"/>
          </p:cNvPicPr>
          <p:nvPr>
            <p:ph idx="1"/>
          </p:nvPr>
        </p:nvPicPr>
        <mc:AlternateContent>
          <mc:Choice xmlns:ma="http://schemas.microsoft.com/office/mac/drawingml/2008/main" Requires="ma">
            <p:blipFill>
              <a:blip r:embed="rId2"/>
              <a:srcRect t="-23328" b="-23328"/>
              <a:stretch>
                <a:fillRect/>
              </a:stretch>
            </p:blipFill>
          </mc:Choice>
          <mc:Fallback>
            <p:blipFill>
              <a:blip r:embed="rId3"/>
              <a:srcRect t="-23328" b="-23328"/>
              <a:stretch>
                <a:fillRect/>
              </a:stretch>
            </p:blipFill>
          </mc:Fallback>
        </mc:AlternateContent>
        <p:spPr/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Snapshot 2011-09-08 22-42-03.tiff"/>
          <p:cNvPicPr>
            <a:picLocks noGrp="1" noChangeAspect="1"/>
          </p:cNvPicPr>
          <p:nvPr>
            <p:ph idx="1"/>
          </p:nvPr>
        </p:nvPicPr>
        <p:blipFill>
          <a:blip r:embed="rId2"/>
          <a:srcRect t="-24359" b="-24359"/>
          <a:stretch>
            <a:fillRect/>
          </a:stretch>
        </p:blipFill>
        <p:spPr/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1155</TotalTime>
  <Words>111</Words>
  <Application>Microsoft Macintosh PowerPoint</Application>
  <PresentationFormat>On-screen Show (4:3)</PresentationFormat>
  <Paragraphs>10</Paragraphs>
  <Slides>5</Slides>
  <Notes>0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Office Theme</vt:lpstr>
      <vt:lpstr>Microsoft Equation</vt:lpstr>
      <vt:lpstr>Predictive accuracy of TFs in different families</vt:lpstr>
      <vt:lpstr>Predictive accuracy of TFs in different families</vt:lpstr>
      <vt:lpstr>Slide 3</vt:lpstr>
      <vt:lpstr>Slide 4</vt:lpstr>
      <vt:lpstr>Slide 5</vt:lpstr>
    </vt:vector>
  </TitlesOfParts>
  <Company>Yale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Predictive accuracy of TFs in different families</dc:title>
  <dc:creator>Chao Cheng</dc:creator>
  <cp:lastModifiedBy>Chao Cheng</cp:lastModifiedBy>
  <cp:revision>1</cp:revision>
  <dcterms:created xsi:type="dcterms:W3CDTF">2011-09-12T23:20:42Z</dcterms:created>
  <dcterms:modified xsi:type="dcterms:W3CDTF">2011-09-13T18:36:12Z</dcterms:modified>
</cp:coreProperties>
</file>