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0BAC3-68D3-8441-8CE1-588A9283005C}" type="datetimeFigureOut">
              <a:rPr lang="en-US" smtClean="0"/>
              <a:pPr/>
              <a:t>9/13/11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7323-8FD4-3D41-BEDA-234DAF6E6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 phase 1 validation by PCR (follow up analysis)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(Adrian </a:t>
            </a:r>
            <a:r>
              <a:rPr lang="en-US" dirty="0" err="1" smtClean="0"/>
              <a:t>Stuetz</a:t>
            </a:r>
            <a:r>
              <a:rPr lang="en-US" dirty="0" smtClean="0"/>
              <a:t>, Jan </a:t>
            </a:r>
            <a:r>
              <a:rPr lang="en-US" dirty="0" err="1" smtClean="0"/>
              <a:t>Korbel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September 14,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by Adrian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b="44184"/>
          <a:stretch>
            <a:fillRect/>
          </a:stretch>
        </p:blipFill>
        <p:spPr>
          <a:xfrm>
            <a:off x="457200" y="1786495"/>
            <a:ext cx="8229600" cy="335967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52909" y="3042208"/>
            <a:ext cx="701380" cy="1800684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00719" y="5307561"/>
            <a:ext cx="3837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Appear that unfiltered calls were used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7" idx="2"/>
          </p:cNvCxnSpPr>
          <p:nvPr/>
        </p:nvCxnSpPr>
        <p:spPr>
          <a:xfrm rot="16200000" flipH="1">
            <a:off x="3179931" y="4866560"/>
            <a:ext cx="644456" cy="597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940"/>
            <a:ext cx="8229600" cy="1143000"/>
          </a:xfrm>
        </p:spPr>
        <p:txBody>
          <a:bodyPr/>
          <a:lstStyle/>
          <a:p>
            <a:r>
              <a:rPr lang="en-US" dirty="0" smtClean="0"/>
              <a:t>Filtered (PASS) vs. unfiltered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31026"/>
            <a:ext cx="8229600" cy="562697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810963" y="1533407"/>
            <a:ext cx="1627482" cy="5324593"/>
          </a:xfrm>
          <a:prstGeom prst="ellips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85634" y="1600200"/>
          <a:ext cx="8181477" cy="3779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0"/>
                <a:gridCol w="2227667"/>
                <a:gridCol w="492988"/>
                <a:gridCol w="2227668"/>
                <a:gridCol w="881380"/>
                <a:gridCol w="18386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Pop.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Predicted boundaries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# 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Boundaries</a:t>
                      </a:r>
                      <a:r>
                        <a:rPr lang="en-US" sz="1400" baseline="0" dirty="0" smtClean="0"/>
                        <a:t> from 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DGV/1KG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Conclusion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LWK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chr19:18741201-18744000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LWK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chr4:86976501-86978850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chr4:86976239-86979964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Right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underestimation,</a:t>
                      </a:r>
                      <a:endParaRPr lang="en-US" sz="1400" baseline="0" dirty="0" smtClean="0"/>
                    </a:p>
                    <a:p>
                      <a:pPr algn="r"/>
                      <a:r>
                        <a:rPr lang="en-US" sz="1400" baseline="0" dirty="0" smtClean="0"/>
                        <a:t>badly placed primer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LWK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chr16:936251-937300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chr16:936488-936839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LWK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chr19:46940201-46944900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chr6:8433901-8435650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chr6:8432403-8435259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Left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underestimation,</a:t>
                      </a:r>
                    </a:p>
                    <a:p>
                      <a:pPr algn="r"/>
                      <a:r>
                        <a:rPr lang="en-US" sz="1400" dirty="0" smtClean="0"/>
                        <a:t>badly placed primer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chr12:53423651-53424150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chr12:53423703-53424311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chr4:178374201-178375100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chr4:178373969-178374661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chr3:82869751-82873950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chr3:82868748-82872887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Left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underestimation,</a:t>
                      </a:r>
                    </a:p>
                    <a:p>
                      <a:pPr algn="r"/>
                      <a:r>
                        <a:rPr lang="en-US" sz="1400" dirty="0" smtClean="0"/>
                        <a:t>badly placed primer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0290" y="5503333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FDR = (8 – 3)/27 =~ 19%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comparison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55037"/>
            <a:ext cx="8229600" cy="31622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98679" y="1630111"/>
            <a:ext cx="96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SAV FDR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183</Words>
  <Application>Microsoft Macintosh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SV phase 1 validation by PCR (follow up analysis)</vt:lpstr>
      <vt:lpstr>Summary by Adrian</vt:lpstr>
      <vt:lpstr>Filtered (PASS) vs. unfiltered</vt:lpstr>
      <vt:lpstr>Inspection</vt:lpstr>
      <vt:lpstr>FDR comparison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 phase 1 validation by PCR (follow up analysis)</dc:title>
  <dc:creator>Alexej Abyzov</dc:creator>
  <cp:lastModifiedBy>Alexej Abyzov</cp:lastModifiedBy>
  <cp:revision>29</cp:revision>
  <dcterms:created xsi:type="dcterms:W3CDTF">2011-09-13T19:14:12Z</dcterms:created>
  <dcterms:modified xsi:type="dcterms:W3CDTF">2011-09-13T19:15:43Z</dcterms:modified>
</cp:coreProperties>
</file>