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2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4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9592-963E-3F4D-B685-4EB3F47FEB35}" type="datetimeFigureOut">
              <a:rPr lang="en-US" smtClean="0"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2197-65E5-594A-990A-E434BACA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NcRNA</a:t>
            </a:r>
            <a:r>
              <a:rPr lang="en-US" dirty="0" smtClean="0">
                <a:solidFill>
                  <a:srgbClr val="0000FF"/>
                </a:solidFill>
              </a:rPr>
              <a:t> Network Motifs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Renqiang</a:t>
            </a:r>
            <a:r>
              <a:rPr lang="en-US" dirty="0" smtClean="0">
                <a:solidFill>
                  <a:schemeClr val="tx1"/>
                </a:solidFill>
              </a:rPr>
              <a:t> Min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 1,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3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200220" y="335278"/>
            <a:ext cx="777116" cy="1023366"/>
            <a:chOff x="1665612" y="2934701"/>
            <a:chExt cx="777116" cy="1023366"/>
          </a:xfrm>
        </p:grpSpPr>
        <p:grpSp>
          <p:nvGrpSpPr>
            <p:cNvPr id="47" name="Group 46"/>
            <p:cNvGrpSpPr/>
            <p:nvPr/>
          </p:nvGrpSpPr>
          <p:grpSpPr>
            <a:xfrm>
              <a:off x="1683804" y="2934701"/>
              <a:ext cx="758924" cy="455829"/>
              <a:chOff x="3664857" y="3655792"/>
              <a:chExt cx="834569" cy="616851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664857" y="3991429"/>
                <a:ext cx="290286" cy="281214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Circular Arrow 50"/>
              <p:cNvSpPr/>
              <p:nvPr/>
            </p:nvSpPr>
            <p:spPr>
              <a:xfrm>
                <a:off x="3855355" y="3655792"/>
                <a:ext cx="644071" cy="535212"/>
              </a:xfrm>
              <a:prstGeom prst="circularArrow">
                <a:avLst>
                  <a:gd name="adj1" fmla="val 0"/>
                  <a:gd name="adj2" fmla="val 599739"/>
                  <a:gd name="adj3" fmla="val 8296047"/>
                  <a:gd name="adj4" fmla="val 9369569"/>
                  <a:gd name="adj5" fmla="val 12500"/>
                </a:avLst>
              </a:prstGeom>
              <a:ln w="3175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175" cmpd="sng">
                    <a:solidFill>
                      <a:srgbClr val="00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1803744" y="3368144"/>
              <a:ext cx="1" cy="39196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Hexagon 48"/>
            <p:cNvSpPr/>
            <p:nvPr/>
          </p:nvSpPr>
          <p:spPr>
            <a:xfrm>
              <a:off x="1665612" y="3736318"/>
              <a:ext cx="298345" cy="221749"/>
            </a:xfrm>
            <a:prstGeom prst="hexagon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Oval 51"/>
          <p:cNvSpPr/>
          <p:nvPr/>
        </p:nvSpPr>
        <p:spPr>
          <a:xfrm>
            <a:off x="968306" y="601207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20158" y="5430118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185766" y="5624543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582872" y="5618158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216567" y="6112622"/>
            <a:ext cx="755473" cy="1404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Hexagon 56"/>
          <p:cNvSpPr/>
          <p:nvPr/>
        </p:nvSpPr>
        <p:spPr>
          <a:xfrm>
            <a:off x="1896574" y="6041864"/>
            <a:ext cx="298345" cy="221749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520871" y="6001934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72723" y="541998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2738331" y="561440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135437" y="560802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769132" y="6102485"/>
            <a:ext cx="755473" cy="1404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Hexagon 62"/>
          <p:cNvSpPr/>
          <p:nvPr/>
        </p:nvSpPr>
        <p:spPr>
          <a:xfrm>
            <a:off x="3449139" y="6031727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4809097" y="65540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809097" y="565564"/>
            <a:ext cx="288722" cy="25628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4" idx="3"/>
            <a:endCxn id="65" idx="0"/>
          </p:cNvCxnSpPr>
          <p:nvPr/>
        </p:nvCxnSpPr>
        <p:spPr>
          <a:xfrm>
            <a:off x="4953458" y="248679"/>
            <a:ext cx="0" cy="3168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Hexagon 66"/>
          <p:cNvSpPr/>
          <p:nvPr/>
        </p:nvSpPr>
        <p:spPr>
          <a:xfrm>
            <a:off x="4797759" y="1136895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953458" y="803829"/>
            <a:ext cx="0" cy="3168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Isosceles Triangle 68"/>
          <p:cNvSpPr/>
          <p:nvPr/>
        </p:nvSpPr>
        <p:spPr>
          <a:xfrm>
            <a:off x="4829855" y="5131196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29855" y="5631220"/>
            <a:ext cx="288722" cy="25628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stCxn id="69" idx="3"/>
            <a:endCxn id="70" idx="0"/>
          </p:cNvCxnSpPr>
          <p:nvPr/>
        </p:nvCxnSpPr>
        <p:spPr>
          <a:xfrm>
            <a:off x="4974216" y="5314335"/>
            <a:ext cx="0" cy="31688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Hexagon 71"/>
          <p:cNvSpPr/>
          <p:nvPr/>
        </p:nvSpPr>
        <p:spPr>
          <a:xfrm>
            <a:off x="4818517" y="6202551"/>
            <a:ext cx="298345" cy="221749"/>
          </a:xfrm>
          <a:prstGeom prst="hexagon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974216" y="5869485"/>
            <a:ext cx="0" cy="31688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7258210" y="1055743"/>
            <a:ext cx="1749901" cy="2943749"/>
            <a:chOff x="7410204" y="1780680"/>
            <a:chExt cx="1729342" cy="2783398"/>
          </a:xfrm>
        </p:grpSpPr>
        <p:grpSp>
          <p:nvGrpSpPr>
            <p:cNvPr id="75" name="Group 74"/>
            <p:cNvGrpSpPr/>
            <p:nvPr/>
          </p:nvGrpSpPr>
          <p:grpSpPr>
            <a:xfrm>
              <a:off x="7410204" y="1780680"/>
              <a:ext cx="1632685" cy="2484354"/>
              <a:chOff x="7410204" y="1780680"/>
              <a:chExt cx="1632685" cy="2484354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7422206" y="1889369"/>
                <a:ext cx="263975" cy="2078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7413199" y="2286496"/>
                <a:ext cx="288722" cy="183139"/>
              </a:xfrm>
              <a:prstGeom prst="triangl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868119" y="1780680"/>
                <a:ext cx="552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TFs</a:t>
                </a:r>
                <a:endParaRPr lang="en-US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856249" y="2149248"/>
                <a:ext cx="1079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miRNAs</a:t>
                </a:r>
                <a:endParaRPr 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860164" y="2610644"/>
                <a:ext cx="1044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ncRNAs</a:t>
                </a:r>
                <a:endParaRPr lang="en-US" dirty="0"/>
              </a:p>
            </p:txBody>
          </p:sp>
          <p:sp>
            <p:nvSpPr>
              <p:cNvPr id="82" name="Hexagon 81"/>
              <p:cNvSpPr/>
              <p:nvPr/>
            </p:nvSpPr>
            <p:spPr>
              <a:xfrm>
                <a:off x="7410204" y="2721525"/>
                <a:ext cx="298345" cy="221749"/>
              </a:xfrm>
              <a:prstGeom prst="hexagon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857634" y="3061816"/>
                <a:ext cx="1040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snRNAs</a:t>
                </a:r>
                <a:endParaRPr lang="en-US" dirty="0"/>
              </a:p>
            </p:txBody>
          </p:sp>
          <p:sp>
            <p:nvSpPr>
              <p:cNvPr id="84" name="Hexagon 83"/>
              <p:cNvSpPr/>
              <p:nvPr/>
            </p:nvSpPr>
            <p:spPr>
              <a:xfrm>
                <a:off x="7420308" y="3158999"/>
                <a:ext cx="298345" cy="221749"/>
              </a:xfrm>
              <a:prstGeom prst="hexagon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Hexagon 84"/>
              <p:cNvSpPr/>
              <p:nvPr/>
            </p:nvSpPr>
            <p:spPr>
              <a:xfrm>
                <a:off x="7420308" y="3571102"/>
                <a:ext cx="298345" cy="221749"/>
              </a:xfrm>
              <a:prstGeom prst="hexagon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863660" y="3474638"/>
                <a:ext cx="117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lincRNAs</a:t>
                </a:r>
                <a:endParaRPr lang="en-US" dirty="0"/>
              </a:p>
            </p:txBody>
          </p:sp>
          <p:sp>
            <p:nvSpPr>
              <p:cNvPr id="87" name="Hexagon 86"/>
              <p:cNvSpPr/>
              <p:nvPr/>
            </p:nvSpPr>
            <p:spPr>
              <a:xfrm>
                <a:off x="7423916" y="4043285"/>
                <a:ext cx="298345" cy="221749"/>
              </a:xfrm>
              <a:prstGeom prst="hexagon">
                <a:avLst/>
              </a:prstGeom>
              <a:solidFill>
                <a:srgbClr val="8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7868119" y="3917747"/>
              <a:ext cx="12714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rocessed</a:t>
              </a:r>
            </a:p>
            <a:p>
              <a:r>
                <a:rPr lang="en-US" dirty="0" smtClean="0"/>
                <a:t>transcripts</a:t>
              </a:r>
              <a:endParaRPr lang="en-US" dirty="0"/>
            </a:p>
          </p:txBody>
        </p:sp>
      </p:grpSp>
      <p:sp>
        <p:nvSpPr>
          <p:cNvPr id="89" name="Oval 88"/>
          <p:cNvSpPr/>
          <p:nvPr/>
        </p:nvSpPr>
        <p:spPr>
          <a:xfrm>
            <a:off x="2981471" y="1827186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2747079" y="2021611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144185" y="2015226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Hexagon 92"/>
          <p:cNvSpPr/>
          <p:nvPr/>
        </p:nvSpPr>
        <p:spPr>
          <a:xfrm>
            <a:off x="3457887" y="2438932"/>
            <a:ext cx="298345" cy="221749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796119" y="1778807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4561727" y="1973232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958833" y="1966847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Hexagon 98"/>
          <p:cNvSpPr/>
          <p:nvPr/>
        </p:nvSpPr>
        <p:spPr>
          <a:xfrm>
            <a:off x="5272535" y="2390553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Hexagon 99"/>
          <p:cNvSpPr/>
          <p:nvPr/>
        </p:nvSpPr>
        <p:spPr>
          <a:xfrm>
            <a:off x="4412554" y="2421326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Hexagon 100"/>
          <p:cNvSpPr/>
          <p:nvPr/>
        </p:nvSpPr>
        <p:spPr>
          <a:xfrm>
            <a:off x="2625378" y="2462851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976096" y="305620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flipH="1">
            <a:off x="2741704" y="325062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138810" y="324424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4790744" y="3007822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4556352" y="3202247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953458" y="3195862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Hexagon 109"/>
          <p:cNvSpPr/>
          <p:nvPr/>
        </p:nvSpPr>
        <p:spPr>
          <a:xfrm>
            <a:off x="4407179" y="3650341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Hexagon 110"/>
          <p:cNvSpPr/>
          <p:nvPr/>
        </p:nvSpPr>
        <p:spPr>
          <a:xfrm>
            <a:off x="2620003" y="3691866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/>
          <p:cNvSpPr/>
          <p:nvPr/>
        </p:nvSpPr>
        <p:spPr>
          <a:xfrm>
            <a:off x="5244894" y="3618252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Hexagon 112"/>
          <p:cNvSpPr/>
          <p:nvPr/>
        </p:nvSpPr>
        <p:spPr>
          <a:xfrm>
            <a:off x="3448890" y="3651554"/>
            <a:ext cx="298345" cy="221749"/>
          </a:xfrm>
          <a:prstGeom prst="hexag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3027581" y="425404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 flipH="1">
            <a:off x="2793189" y="444846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190295" y="444208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4842229" y="4205662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 flipH="1">
            <a:off x="4607837" y="4400087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004943" y="4393702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Hexagon 121"/>
          <p:cNvSpPr/>
          <p:nvPr/>
        </p:nvSpPr>
        <p:spPr>
          <a:xfrm>
            <a:off x="4458664" y="4848181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Hexagon 122"/>
          <p:cNvSpPr/>
          <p:nvPr/>
        </p:nvSpPr>
        <p:spPr>
          <a:xfrm>
            <a:off x="2671488" y="4889706"/>
            <a:ext cx="298345" cy="221749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Hexagon 123"/>
          <p:cNvSpPr/>
          <p:nvPr/>
        </p:nvSpPr>
        <p:spPr>
          <a:xfrm>
            <a:off x="7273539" y="4183925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7721569" y="4029153"/>
            <a:ext cx="92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snoRNA</a:t>
            </a:r>
            <a:endParaRPr lang="en-US" dirty="0"/>
          </a:p>
        </p:txBody>
      </p:sp>
      <p:sp>
        <p:nvSpPr>
          <p:cNvPr id="126" name="Hexagon 125"/>
          <p:cNvSpPr/>
          <p:nvPr/>
        </p:nvSpPr>
        <p:spPr>
          <a:xfrm>
            <a:off x="7304561" y="4779394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7752591" y="462462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miscRNA</a:t>
            </a:r>
            <a:endParaRPr lang="en-US" dirty="0"/>
          </a:p>
        </p:txBody>
      </p:sp>
      <p:sp>
        <p:nvSpPr>
          <p:cNvPr id="128" name="Hexagon 127"/>
          <p:cNvSpPr/>
          <p:nvPr/>
        </p:nvSpPr>
        <p:spPr>
          <a:xfrm>
            <a:off x="5313250" y="4823450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Hexagon 128"/>
          <p:cNvSpPr/>
          <p:nvPr/>
        </p:nvSpPr>
        <p:spPr>
          <a:xfrm>
            <a:off x="3457887" y="4854078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335759" y="1778807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 flipH="1">
            <a:off x="1101367" y="1973232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1498473" y="1966847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Hexagon 133"/>
          <p:cNvSpPr/>
          <p:nvPr/>
        </p:nvSpPr>
        <p:spPr>
          <a:xfrm>
            <a:off x="1766065" y="2378844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304969" y="3049816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Arrow Connector 135"/>
          <p:cNvCxnSpPr/>
          <p:nvPr/>
        </p:nvCxnSpPr>
        <p:spPr>
          <a:xfrm flipH="1">
            <a:off x="1070577" y="3244241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467683" y="3237856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Hexagon 138"/>
          <p:cNvSpPr/>
          <p:nvPr/>
        </p:nvSpPr>
        <p:spPr>
          <a:xfrm>
            <a:off x="1735275" y="3649853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325445" y="4205662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1091053" y="4400087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1488159" y="4393702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Hexagon 143"/>
          <p:cNvSpPr/>
          <p:nvPr/>
        </p:nvSpPr>
        <p:spPr>
          <a:xfrm>
            <a:off x="1755751" y="4805699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Hexagon 144"/>
          <p:cNvSpPr/>
          <p:nvPr/>
        </p:nvSpPr>
        <p:spPr>
          <a:xfrm>
            <a:off x="1023553" y="2386717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Hexagon 145"/>
          <p:cNvSpPr/>
          <p:nvPr/>
        </p:nvSpPr>
        <p:spPr>
          <a:xfrm>
            <a:off x="953215" y="3667604"/>
            <a:ext cx="301892" cy="234524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Hexagon 146"/>
          <p:cNvSpPr/>
          <p:nvPr/>
        </p:nvSpPr>
        <p:spPr>
          <a:xfrm>
            <a:off x="940107" y="4820554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86443" y="43240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1952051" y="626826"/>
            <a:ext cx="366379" cy="423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2349157" y="620441"/>
            <a:ext cx="459253" cy="411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Hexagon 156"/>
          <p:cNvSpPr/>
          <p:nvPr/>
        </p:nvSpPr>
        <p:spPr>
          <a:xfrm>
            <a:off x="1834689" y="1050189"/>
            <a:ext cx="301892" cy="234524"/>
          </a:xfrm>
          <a:prstGeom prst="hexagon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/>
          <p:cNvSpPr/>
          <p:nvPr/>
        </p:nvSpPr>
        <p:spPr>
          <a:xfrm>
            <a:off x="2618148" y="1045325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432860" y="421288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/>
          <p:nvPr/>
        </p:nvCxnSpPr>
        <p:spPr>
          <a:xfrm flipH="1">
            <a:off x="3198468" y="615713"/>
            <a:ext cx="366379" cy="423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595574" y="609328"/>
            <a:ext cx="459253" cy="4119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Isosceles Triangle 162"/>
          <p:cNvSpPr/>
          <p:nvPr/>
        </p:nvSpPr>
        <p:spPr>
          <a:xfrm>
            <a:off x="3864565" y="1034212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/>
          <p:cNvSpPr/>
          <p:nvPr/>
        </p:nvSpPr>
        <p:spPr>
          <a:xfrm>
            <a:off x="3087846" y="1047689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42636" y="1590699"/>
            <a:ext cx="5657273" cy="515184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7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NcRNA Network Motifs</vt:lpstr>
      <vt:lpstr>PowerPoint Presentation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NcRNA Network Motifs</dc:title>
  <dc:creator>Public-Min Min</dc:creator>
  <cp:lastModifiedBy>Public-Min Min</cp:lastModifiedBy>
  <cp:revision>10</cp:revision>
  <dcterms:created xsi:type="dcterms:W3CDTF">2011-09-01T02:14:05Z</dcterms:created>
  <dcterms:modified xsi:type="dcterms:W3CDTF">2011-09-01T12:54:42Z</dcterms:modified>
</cp:coreProperties>
</file>