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-3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19592-963E-3F4D-B685-4EB3F47FEB35}" type="datetimeFigureOut">
              <a:rPr lang="en-US" smtClean="0"/>
              <a:t>9/1/11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2197-65E5-594A-990A-E434BACA4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469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19592-963E-3F4D-B685-4EB3F47FEB35}" type="datetimeFigureOut">
              <a:rPr lang="en-US" smtClean="0"/>
              <a:t>9/1/11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2197-65E5-594A-990A-E434BACA4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923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19592-963E-3F4D-B685-4EB3F47FEB35}" type="datetimeFigureOut">
              <a:rPr lang="en-US" smtClean="0"/>
              <a:t>9/1/11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2197-65E5-594A-990A-E434BACA4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62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19592-963E-3F4D-B685-4EB3F47FEB35}" type="datetimeFigureOut">
              <a:rPr lang="en-US" smtClean="0"/>
              <a:t>9/1/11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2197-65E5-594A-990A-E434BACA4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195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19592-963E-3F4D-B685-4EB3F47FEB35}" type="datetimeFigureOut">
              <a:rPr lang="en-US" smtClean="0"/>
              <a:t>9/1/11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2197-65E5-594A-990A-E434BACA4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047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19592-963E-3F4D-B685-4EB3F47FEB35}" type="datetimeFigureOut">
              <a:rPr lang="en-US" smtClean="0"/>
              <a:t>9/1/11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2197-65E5-594A-990A-E434BACA4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227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19592-963E-3F4D-B685-4EB3F47FEB35}" type="datetimeFigureOut">
              <a:rPr lang="en-US" smtClean="0"/>
              <a:t>9/1/11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2197-65E5-594A-990A-E434BACA4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540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19592-963E-3F4D-B685-4EB3F47FEB35}" type="datetimeFigureOut">
              <a:rPr lang="en-US" smtClean="0"/>
              <a:t>9/1/11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2197-65E5-594A-990A-E434BACA4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709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19592-963E-3F4D-B685-4EB3F47FEB35}" type="datetimeFigureOut">
              <a:rPr lang="en-US" smtClean="0"/>
              <a:t>9/1/11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2197-65E5-594A-990A-E434BACA4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693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19592-963E-3F4D-B685-4EB3F47FEB35}" type="datetimeFigureOut">
              <a:rPr lang="en-US" smtClean="0"/>
              <a:t>9/1/11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2197-65E5-594A-990A-E434BACA4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63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19592-963E-3F4D-B685-4EB3F47FEB35}" type="datetimeFigureOut">
              <a:rPr lang="en-US" smtClean="0"/>
              <a:t>9/1/11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2197-65E5-594A-990A-E434BACA4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488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719592-963E-3F4D-B685-4EB3F47FEB35}" type="datetimeFigureOut">
              <a:rPr lang="en-US" smtClean="0"/>
              <a:t>9/1/11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52197-65E5-594A-990A-E434BACA4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602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0000FF"/>
                </a:solidFill>
              </a:rPr>
              <a:t>NcRNA</a:t>
            </a:r>
            <a:r>
              <a:rPr lang="en-US" dirty="0" smtClean="0">
                <a:solidFill>
                  <a:srgbClr val="0000FF"/>
                </a:solidFill>
              </a:rPr>
              <a:t> Network Motifs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Renqiang</a:t>
            </a:r>
            <a:r>
              <a:rPr lang="en-US" dirty="0" smtClean="0">
                <a:solidFill>
                  <a:schemeClr val="tx1"/>
                </a:solidFill>
              </a:rPr>
              <a:t> Min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Sep 1, 2011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2132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Group 45"/>
          <p:cNvGrpSpPr/>
          <p:nvPr/>
        </p:nvGrpSpPr>
        <p:grpSpPr>
          <a:xfrm>
            <a:off x="1200220" y="335278"/>
            <a:ext cx="777116" cy="1023366"/>
            <a:chOff x="1665612" y="2934701"/>
            <a:chExt cx="777116" cy="1023366"/>
          </a:xfrm>
        </p:grpSpPr>
        <p:grpSp>
          <p:nvGrpSpPr>
            <p:cNvPr id="47" name="Group 46"/>
            <p:cNvGrpSpPr/>
            <p:nvPr/>
          </p:nvGrpSpPr>
          <p:grpSpPr>
            <a:xfrm>
              <a:off x="1683804" y="2934701"/>
              <a:ext cx="758924" cy="455829"/>
              <a:chOff x="3664857" y="3655792"/>
              <a:chExt cx="834569" cy="616851"/>
            </a:xfrm>
          </p:grpSpPr>
          <p:sp>
            <p:nvSpPr>
              <p:cNvPr id="50" name="Oval 49"/>
              <p:cNvSpPr/>
              <p:nvPr/>
            </p:nvSpPr>
            <p:spPr>
              <a:xfrm>
                <a:off x="3664857" y="3991429"/>
                <a:ext cx="290286" cy="281214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0000"/>
                  </a:solidFill>
                </a:endParaRPr>
              </a:p>
            </p:txBody>
          </p:sp>
          <p:sp>
            <p:nvSpPr>
              <p:cNvPr id="51" name="Circular Arrow 50"/>
              <p:cNvSpPr/>
              <p:nvPr/>
            </p:nvSpPr>
            <p:spPr>
              <a:xfrm>
                <a:off x="3855355" y="3655792"/>
                <a:ext cx="644071" cy="535212"/>
              </a:xfrm>
              <a:prstGeom prst="circularArrow">
                <a:avLst>
                  <a:gd name="adj1" fmla="val 0"/>
                  <a:gd name="adj2" fmla="val 599739"/>
                  <a:gd name="adj3" fmla="val 8296047"/>
                  <a:gd name="adj4" fmla="val 9369569"/>
                  <a:gd name="adj5" fmla="val 12500"/>
                </a:avLst>
              </a:prstGeom>
              <a:ln w="3175" cmpd="sng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3175" cmpd="sng">
                    <a:solidFill>
                      <a:srgbClr val="000000"/>
                    </a:solidFill>
                  </a:ln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48" name="Straight Arrow Connector 47"/>
            <p:cNvCxnSpPr/>
            <p:nvPr/>
          </p:nvCxnSpPr>
          <p:spPr>
            <a:xfrm flipH="1">
              <a:off x="1803744" y="3368144"/>
              <a:ext cx="1" cy="391960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Hexagon 48"/>
            <p:cNvSpPr/>
            <p:nvPr/>
          </p:nvSpPr>
          <p:spPr>
            <a:xfrm>
              <a:off x="1665612" y="3736318"/>
              <a:ext cx="298345" cy="221749"/>
            </a:xfrm>
            <a:prstGeom prst="hexagon">
              <a:avLst/>
            </a:prstGeom>
            <a:solidFill>
              <a:srgbClr val="FFFF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2" name="Oval 51"/>
          <p:cNvSpPr/>
          <p:nvPr/>
        </p:nvSpPr>
        <p:spPr>
          <a:xfrm>
            <a:off x="968306" y="6012071"/>
            <a:ext cx="263975" cy="201102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1420158" y="5430118"/>
            <a:ext cx="263975" cy="201102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4" name="Straight Arrow Connector 53"/>
          <p:cNvCxnSpPr/>
          <p:nvPr/>
        </p:nvCxnSpPr>
        <p:spPr>
          <a:xfrm flipH="1">
            <a:off x="1185766" y="5624543"/>
            <a:ext cx="366379" cy="423363"/>
          </a:xfrm>
          <a:prstGeom prst="straightConnector1">
            <a:avLst/>
          </a:prstGeom>
          <a:ln>
            <a:solidFill>
              <a:srgbClr val="3366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1582872" y="5618158"/>
            <a:ext cx="459253" cy="411997"/>
          </a:xfrm>
          <a:prstGeom prst="straightConnector1">
            <a:avLst/>
          </a:prstGeom>
          <a:ln>
            <a:solidFill>
              <a:srgbClr val="3366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1216567" y="6112622"/>
            <a:ext cx="755473" cy="1404"/>
          </a:xfrm>
          <a:prstGeom prst="straightConnector1">
            <a:avLst/>
          </a:prstGeom>
          <a:ln>
            <a:solidFill>
              <a:srgbClr val="3366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Hexagon 56"/>
          <p:cNvSpPr/>
          <p:nvPr/>
        </p:nvSpPr>
        <p:spPr>
          <a:xfrm>
            <a:off x="1896574" y="6041864"/>
            <a:ext cx="298345" cy="221749"/>
          </a:xfrm>
          <a:prstGeom prst="hexagon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2520871" y="6001934"/>
            <a:ext cx="263975" cy="201102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2972723" y="5419981"/>
            <a:ext cx="263975" cy="201102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0" name="Straight Arrow Connector 59"/>
          <p:cNvCxnSpPr/>
          <p:nvPr/>
        </p:nvCxnSpPr>
        <p:spPr>
          <a:xfrm flipH="1">
            <a:off x="2738331" y="5614406"/>
            <a:ext cx="366379" cy="423363"/>
          </a:xfrm>
          <a:prstGeom prst="straightConnector1">
            <a:avLst/>
          </a:prstGeom>
          <a:ln>
            <a:solidFill>
              <a:srgbClr val="3366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3135437" y="5608021"/>
            <a:ext cx="459253" cy="411997"/>
          </a:xfrm>
          <a:prstGeom prst="straightConnector1">
            <a:avLst/>
          </a:prstGeom>
          <a:ln>
            <a:solidFill>
              <a:srgbClr val="3366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2769132" y="6102485"/>
            <a:ext cx="755473" cy="1404"/>
          </a:xfrm>
          <a:prstGeom prst="straightConnector1">
            <a:avLst/>
          </a:prstGeom>
          <a:ln>
            <a:solidFill>
              <a:srgbClr val="3366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Hexagon 62"/>
          <p:cNvSpPr/>
          <p:nvPr/>
        </p:nvSpPr>
        <p:spPr>
          <a:xfrm>
            <a:off x="3449139" y="6031727"/>
            <a:ext cx="298345" cy="221749"/>
          </a:xfrm>
          <a:prstGeom prst="hexagon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Isosceles Triangle 63"/>
          <p:cNvSpPr/>
          <p:nvPr/>
        </p:nvSpPr>
        <p:spPr>
          <a:xfrm>
            <a:off x="4809097" y="65540"/>
            <a:ext cx="288722" cy="183139"/>
          </a:xfrm>
          <a:prstGeom prst="triangl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4809097" y="565564"/>
            <a:ext cx="288722" cy="256286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Arrow Connector 65"/>
          <p:cNvCxnSpPr>
            <a:stCxn id="64" idx="3"/>
            <a:endCxn id="65" idx="0"/>
          </p:cNvCxnSpPr>
          <p:nvPr/>
        </p:nvCxnSpPr>
        <p:spPr>
          <a:xfrm>
            <a:off x="4953458" y="248679"/>
            <a:ext cx="0" cy="31688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Hexagon 66"/>
          <p:cNvSpPr/>
          <p:nvPr/>
        </p:nvSpPr>
        <p:spPr>
          <a:xfrm>
            <a:off x="4797759" y="1136895"/>
            <a:ext cx="298345" cy="221749"/>
          </a:xfrm>
          <a:prstGeom prst="hexagon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" name="Straight Arrow Connector 67"/>
          <p:cNvCxnSpPr/>
          <p:nvPr/>
        </p:nvCxnSpPr>
        <p:spPr>
          <a:xfrm>
            <a:off x="4953458" y="803829"/>
            <a:ext cx="0" cy="31688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9" name="Isosceles Triangle 68"/>
          <p:cNvSpPr/>
          <p:nvPr/>
        </p:nvSpPr>
        <p:spPr>
          <a:xfrm>
            <a:off x="4829855" y="5131196"/>
            <a:ext cx="288722" cy="183139"/>
          </a:xfrm>
          <a:prstGeom prst="triangl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>
            <a:off x="4829855" y="5631220"/>
            <a:ext cx="288722" cy="256286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1" name="Straight Arrow Connector 70"/>
          <p:cNvCxnSpPr>
            <a:stCxn id="69" idx="3"/>
            <a:endCxn id="70" idx="0"/>
          </p:cNvCxnSpPr>
          <p:nvPr/>
        </p:nvCxnSpPr>
        <p:spPr>
          <a:xfrm>
            <a:off x="4974216" y="5314335"/>
            <a:ext cx="0" cy="316885"/>
          </a:xfrm>
          <a:prstGeom prst="straightConnector1">
            <a:avLst/>
          </a:prstGeom>
          <a:ln>
            <a:solidFill>
              <a:srgbClr val="3366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Hexagon 71"/>
          <p:cNvSpPr/>
          <p:nvPr/>
        </p:nvSpPr>
        <p:spPr>
          <a:xfrm>
            <a:off x="4818517" y="6202551"/>
            <a:ext cx="298345" cy="221749"/>
          </a:xfrm>
          <a:prstGeom prst="hexagon">
            <a:avLst/>
          </a:prstGeom>
          <a:solidFill>
            <a:srgbClr val="8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3" name="Straight Arrow Connector 72"/>
          <p:cNvCxnSpPr/>
          <p:nvPr/>
        </p:nvCxnSpPr>
        <p:spPr>
          <a:xfrm>
            <a:off x="4974216" y="5869485"/>
            <a:ext cx="0" cy="316885"/>
          </a:xfrm>
          <a:prstGeom prst="straightConnector1">
            <a:avLst/>
          </a:prstGeom>
          <a:ln>
            <a:solidFill>
              <a:srgbClr val="3366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4" name="Group 73"/>
          <p:cNvGrpSpPr/>
          <p:nvPr/>
        </p:nvGrpSpPr>
        <p:grpSpPr>
          <a:xfrm>
            <a:off x="7258210" y="1055743"/>
            <a:ext cx="1749901" cy="2943749"/>
            <a:chOff x="7410204" y="1780680"/>
            <a:chExt cx="1729342" cy="2783398"/>
          </a:xfrm>
        </p:grpSpPr>
        <p:grpSp>
          <p:nvGrpSpPr>
            <p:cNvPr id="75" name="Group 74"/>
            <p:cNvGrpSpPr/>
            <p:nvPr/>
          </p:nvGrpSpPr>
          <p:grpSpPr>
            <a:xfrm>
              <a:off x="7410204" y="1780680"/>
              <a:ext cx="1632685" cy="2484354"/>
              <a:chOff x="7410204" y="1780680"/>
              <a:chExt cx="1632685" cy="2484354"/>
            </a:xfrm>
          </p:grpSpPr>
          <p:sp>
            <p:nvSpPr>
              <p:cNvPr id="77" name="Oval 76"/>
              <p:cNvSpPr/>
              <p:nvPr/>
            </p:nvSpPr>
            <p:spPr>
              <a:xfrm>
                <a:off x="7422206" y="1889369"/>
                <a:ext cx="263975" cy="207806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0000"/>
                  </a:solidFill>
                </a:endParaRPr>
              </a:p>
            </p:txBody>
          </p:sp>
          <p:sp>
            <p:nvSpPr>
              <p:cNvPr id="78" name="Isosceles Triangle 77"/>
              <p:cNvSpPr/>
              <p:nvPr/>
            </p:nvSpPr>
            <p:spPr>
              <a:xfrm>
                <a:off x="7413199" y="2286496"/>
                <a:ext cx="288722" cy="183139"/>
              </a:xfrm>
              <a:prstGeom prst="triangl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TextBox 78"/>
              <p:cNvSpPr txBox="1"/>
              <p:nvPr/>
            </p:nvSpPr>
            <p:spPr>
              <a:xfrm>
                <a:off x="7868119" y="1780680"/>
                <a:ext cx="5523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TFs</a:t>
                </a:r>
                <a:endParaRPr lang="en-US" dirty="0"/>
              </a:p>
            </p:txBody>
          </p:sp>
          <p:sp>
            <p:nvSpPr>
              <p:cNvPr id="80" name="TextBox 79"/>
              <p:cNvSpPr txBox="1"/>
              <p:nvPr/>
            </p:nvSpPr>
            <p:spPr>
              <a:xfrm>
                <a:off x="7856249" y="2149248"/>
                <a:ext cx="107902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 smtClean="0"/>
                  <a:t>miRNAs</a:t>
                </a:r>
                <a:endParaRPr lang="en-US" dirty="0"/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7860164" y="2610644"/>
                <a:ext cx="104487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 smtClean="0"/>
                  <a:t>ncRNAs</a:t>
                </a:r>
                <a:endParaRPr lang="en-US" dirty="0"/>
              </a:p>
            </p:txBody>
          </p:sp>
          <p:sp>
            <p:nvSpPr>
              <p:cNvPr id="82" name="Hexagon 81"/>
              <p:cNvSpPr/>
              <p:nvPr/>
            </p:nvSpPr>
            <p:spPr>
              <a:xfrm>
                <a:off x="7410204" y="2721525"/>
                <a:ext cx="298345" cy="221749"/>
              </a:xfrm>
              <a:prstGeom prst="hexagon">
                <a:avLst/>
              </a:prstGeom>
              <a:solidFill>
                <a:srgbClr val="FFFF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7857634" y="3061816"/>
                <a:ext cx="104025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 smtClean="0"/>
                  <a:t>snRNAs</a:t>
                </a:r>
                <a:endParaRPr lang="en-US" dirty="0"/>
              </a:p>
            </p:txBody>
          </p:sp>
          <p:sp>
            <p:nvSpPr>
              <p:cNvPr id="84" name="Hexagon 83"/>
              <p:cNvSpPr/>
              <p:nvPr/>
            </p:nvSpPr>
            <p:spPr>
              <a:xfrm>
                <a:off x="7420308" y="3158999"/>
                <a:ext cx="298345" cy="221749"/>
              </a:xfrm>
              <a:prstGeom prst="hexagon">
                <a:avLst/>
              </a:prstGeom>
              <a:solidFill>
                <a:srgbClr val="CCFFCC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" name="Hexagon 84"/>
              <p:cNvSpPr/>
              <p:nvPr/>
            </p:nvSpPr>
            <p:spPr>
              <a:xfrm>
                <a:off x="7420308" y="3571102"/>
                <a:ext cx="298345" cy="221749"/>
              </a:xfrm>
              <a:prstGeom prst="hexagon">
                <a:avLst/>
              </a:prstGeom>
              <a:solidFill>
                <a:srgbClr val="FF66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" name="TextBox 85"/>
              <p:cNvSpPr txBox="1"/>
              <p:nvPr/>
            </p:nvSpPr>
            <p:spPr>
              <a:xfrm>
                <a:off x="7863660" y="3474638"/>
                <a:ext cx="117922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 smtClean="0"/>
                  <a:t>lincRNAs</a:t>
                </a:r>
                <a:endParaRPr lang="en-US" dirty="0"/>
              </a:p>
            </p:txBody>
          </p:sp>
          <p:sp>
            <p:nvSpPr>
              <p:cNvPr id="87" name="Hexagon 86"/>
              <p:cNvSpPr/>
              <p:nvPr/>
            </p:nvSpPr>
            <p:spPr>
              <a:xfrm>
                <a:off x="7423916" y="4043285"/>
                <a:ext cx="298345" cy="221749"/>
              </a:xfrm>
              <a:prstGeom prst="hexagon">
                <a:avLst/>
              </a:prstGeom>
              <a:solidFill>
                <a:srgbClr val="800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6" name="TextBox 75"/>
            <p:cNvSpPr txBox="1"/>
            <p:nvPr/>
          </p:nvSpPr>
          <p:spPr>
            <a:xfrm>
              <a:off x="7868119" y="3917747"/>
              <a:ext cx="127142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</a:t>
              </a:r>
              <a:r>
                <a:rPr lang="en-US" dirty="0" smtClean="0"/>
                <a:t>rocessed</a:t>
              </a:r>
            </a:p>
            <a:p>
              <a:r>
                <a:rPr lang="en-US" dirty="0" smtClean="0"/>
                <a:t>transcripts</a:t>
              </a:r>
              <a:endParaRPr lang="en-US" dirty="0"/>
            </a:p>
          </p:txBody>
        </p:sp>
      </p:grpSp>
      <p:sp>
        <p:nvSpPr>
          <p:cNvPr id="89" name="Oval 88"/>
          <p:cNvSpPr/>
          <p:nvPr/>
        </p:nvSpPr>
        <p:spPr>
          <a:xfrm>
            <a:off x="2981471" y="1827186"/>
            <a:ext cx="263975" cy="201102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0" name="Straight Arrow Connector 89"/>
          <p:cNvCxnSpPr/>
          <p:nvPr/>
        </p:nvCxnSpPr>
        <p:spPr>
          <a:xfrm flipH="1">
            <a:off x="2747079" y="2021611"/>
            <a:ext cx="366379" cy="423363"/>
          </a:xfrm>
          <a:prstGeom prst="straightConnector1">
            <a:avLst/>
          </a:prstGeom>
          <a:ln>
            <a:solidFill>
              <a:srgbClr val="3366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>
            <a:off x="3144185" y="2015226"/>
            <a:ext cx="459253" cy="411997"/>
          </a:xfrm>
          <a:prstGeom prst="straightConnector1">
            <a:avLst/>
          </a:prstGeom>
          <a:ln>
            <a:solidFill>
              <a:srgbClr val="3366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3" name="Hexagon 92"/>
          <p:cNvSpPr/>
          <p:nvPr/>
        </p:nvSpPr>
        <p:spPr>
          <a:xfrm>
            <a:off x="3457887" y="2438932"/>
            <a:ext cx="298345" cy="221749"/>
          </a:xfrm>
          <a:prstGeom prst="hexagon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Oval 94"/>
          <p:cNvSpPr/>
          <p:nvPr/>
        </p:nvSpPr>
        <p:spPr>
          <a:xfrm>
            <a:off x="4796119" y="1778807"/>
            <a:ext cx="263975" cy="201102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6" name="Straight Arrow Connector 95"/>
          <p:cNvCxnSpPr/>
          <p:nvPr/>
        </p:nvCxnSpPr>
        <p:spPr>
          <a:xfrm flipH="1">
            <a:off x="4561727" y="1973232"/>
            <a:ext cx="366379" cy="423363"/>
          </a:xfrm>
          <a:prstGeom prst="straightConnector1">
            <a:avLst/>
          </a:prstGeom>
          <a:ln>
            <a:solidFill>
              <a:srgbClr val="3366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/>
          <p:nvPr/>
        </p:nvCxnSpPr>
        <p:spPr>
          <a:xfrm>
            <a:off x="4958833" y="1966847"/>
            <a:ext cx="459253" cy="411997"/>
          </a:xfrm>
          <a:prstGeom prst="straightConnector1">
            <a:avLst/>
          </a:prstGeom>
          <a:ln>
            <a:solidFill>
              <a:srgbClr val="3366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9" name="Hexagon 98"/>
          <p:cNvSpPr/>
          <p:nvPr/>
        </p:nvSpPr>
        <p:spPr>
          <a:xfrm>
            <a:off x="5272535" y="2390553"/>
            <a:ext cx="298345" cy="221749"/>
          </a:xfrm>
          <a:prstGeom prst="hexagon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Hexagon 99"/>
          <p:cNvSpPr/>
          <p:nvPr/>
        </p:nvSpPr>
        <p:spPr>
          <a:xfrm>
            <a:off x="4412554" y="2421326"/>
            <a:ext cx="298345" cy="221749"/>
          </a:xfrm>
          <a:prstGeom prst="hexagon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Hexagon 100"/>
          <p:cNvSpPr/>
          <p:nvPr/>
        </p:nvSpPr>
        <p:spPr>
          <a:xfrm>
            <a:off x="2625378" y="2462851"/>
            <a:ext cx="298345" cy="221749"/>
          </a:xfrm>
          <a:prstGeom prst="hexagon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/>
          <p:nvPr/>
        </p:nvSpPr>
        <p:spPr>
          <a:xfrm>
            <a:off x="2976096" y="3056201"/>
            <a:ext cx="263975" cy="201102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3" name="Straight Arrow Connector 102"/>
          <p:cNvCxnSpPr/>
          <p:nvPr/>
        </p:nvCxnSpPr>
        <p:spPr>
          <a:xfrm flipH="1">
            <a:off x="2741704" y="3250626"/>
            <a:ext cx="366379" cy="423363"/>
          </a:xfrm>
          <a:prstGeom prst="straightConnector1">
            <a:avLst/>
          </a:prstGeom>
          <a:ln>
            <a:solidFill>
              <a:srgbClr val="3366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/>
          <p:nvPr/>
        </p:nvCxnSpPr>
        <p:spPr>
          <a:xfrm>
            <a:off x="3138810" y="3244241"/>
            <a:ext cx="459253" cy="411997"/>
          </a:xfrm>
          <a:prstGeom prst="straightConnector1">
            <a:avLst/>
          </a:prstGeom>
          <a:ln>
            <a:solidFill>
              <a:srgbClr val="3366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6" name="Oval 105"/>
          <p:cNvSpPr/>
          <p:nvPr/>
        </p:nvSpPr>
        <p:spPr>
          <a:xfrm>
            <a:off x="4790744" y="3007822"/>
            <a:ext cx="263975" cy="201102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7" name="Straight Arrow Connector 106"/>
          <p:cNvCxnSpPr/>
          <p:nvPr/>
        </p:nvCxnSpPr>
        <p:spPr>
          <a:xfrm flipH="1">
            <a:off x="4556352" y="3202247"/>
            <a:ext cx="366379" cy="423363"/>
          </a:xfrm>
          <a:prstGeom prst="straightConnector1">
            <a:avLst/>
          </a:prstGeom>
          <a:ln>
            <a:solidFill>
              <a:srgbClr val="3366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/>
          <p:nvPr/>
        </p:nvCxnSpPr>
        <p:spPr>
          <a:xfrm>
            <a:off x="4953458" y="3195862"/>
            <a:ext cx="459253" cy="411997"/>
          </a:xfrm>
          <a:prstGeom prst="straightConnector1">
            <a:avLst/>
          </a:prstGeom>
          <a:ln>
            <a:solidFill>
              <a:srgbClr val="3366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0" name="Hexagon 109"/>
          <p:cNvSpPr/>
          <p:nvPr/>
        </p:nvSpPr>
        <p:spPr>
          <a:xfrm>
            <a:off x="4407179" y="3650341"/>
            <a:ext cx="298345" cy="221749"/>
          </a:xfrm>
          <a:prstGeom prst="hexagon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Hexagon 110"/>
          <p:cNvSpPr/>
          <p:nvPr/>
        </p:nvSpPr>
        <p:spPr>
          <a:xfrm>
            <a:off x="2620003" y="3691866"/>
            <a:ext cx="298345" cy="221749"/>
          </a:xfrm>
          <a:prstGeom prst="hexagon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Isosceles Triangle 111"/>
          <p:cNvSpPr/>
          <p:nvPr/>
        </p:nvSpPr>
        <p:spPr>
          <a:xfrm>
            <a:off x="5244894" y="3618252"/>
            <a:ext cx="288722" cy="183139"/>
          </a:xfrm>
          <a:prstGeom prst="triangl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Hexagon 112"/>
          <p:cNvSpPr/>
          <p:nvPr/>
        </p:nvSpPr>
        <p:spPr>
          <a:xfrm>
            <a:off x="3448890" y="3651554"/>
            <a:ext cx="298345" cy="221749"/>
          </a:xfrm>
          <a:prstGeom prst="hexagon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/>
          <p:nvPr/>
        </p:nvSpPr>
        <p:spPr>
          <a:xfrm>
            <a:off x="3027581" y="4254041"/>
            <a:ext cx="263975" cy="201102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5" name="Straight Arrow Connector 114"/>
          <p:cNvCxnSpPr/>
          <p:nvPr/>
        </p:nvCxnSpPr>
        <p:spPr>
          <a:xfrm flipH="1">
            <a:off x="2793189" y="4448466"/>
            <a:ext cx="366379" cy="423363"/>
          </a:xfrm>
          <a:prstGeom prst="straightConnector1">
            <a:avLst/>
          </a:prstGeom>
          <a:ln>
            <a:solidFill>
              <a:srgbClr val="3366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/>
          <p:cNvCxnSpPr/>
          <p:nvPr/>
        </p:nvCxnSpPr>
        <p:spPr>
          <a:xfrm>
            <a:off x="3190295" y="4442081"/>
            <a:ext cx="459253" cy="411997"/>
          </a:xfrm>
          <a:prstGeom prst="straightConnector1">
            <a:avLst/>
          </a:prstGeom>
          <a:ln>
            <a:solidFill>
              <a:srgbClr val="3366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8" name="Oval 117"/>
          <p:cNvSpPr/>
          <p:nvPr/>
        </p:nvSpPr>
        <p:spPr>
          <a:xfrm>
            <a:off x="4842229" y="4205662"/>
            <a:ext cx="263975" cy="201102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9" name="Straight Arrow Connector 118"/>
          <p:cNvCxnSpPr/>
          <p:nvPr/>
        </p:nvCxnSpPr>
        <p:spPr>
          <a:xfrm flipH="1">
            <a:off x="4607837" y="4400087"/>
            <a:ext cx="366379" cy="423363"/>
          </a:xfrm>
          <a:prstGeom prst="straightConnector1">
            <a:avLst/>
          </a:prstGeom>
          <a:ln>
            <a:solidFill>
              <a:srgbClr val="3366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Arrow Connector 119"/>
          <p:cNvCxnSpPr/>
          <p:nvPr/>
        </p:nvCxnSpPr>
        <p:spPr>
          <a:xfrm>
            <a:off x="5004943" y="4393702"/>
            <a:ext cx="459253" cy="411997"/>
          </a:xfrm>
          <a:prstGeom prst="straightConnector1">
            <a:avLst/>
          </a:prstGeom>
          <a:ln>
            <a:solidFill>
              <a:srgbClr val="3366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2" name="Hexagon 121"/>
          <p:cNvSpPr/>
          <p:nvPr/>
        </p:nvSpPr>
        <p:spPr>
          <a:xfrm>
            <a:off x="4458664" y="4848181"/>
            <a:ext cx="298345" cy="221749"/>
          </a:xfrm>
          <a:prstGeom prst="hexagon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Hexagon 122"/>
          <p:cNvSpPr/>
          <p:nvPr/>
        </p:nvSpPr>
        <p:spPr>
          <a:xfrm>
            <a:off x="2671488" y="4889706"/>
            <a:ext cx="298345" cy="221749"/>
          </a:xfrm>
          <a:prstGeom prst="hexagon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Hexagon 123"/>
          <p:cNvSpPr/>
          <p:nvPr/>
        </p:nvSpPr>
        <p:spPr>
          <a:xfrm>
            <a:off x="7273539" y="4183925"/>
            <a:ext cx="301892" cy="234524"/>
          </a:xfrm>
          <a:prstGeom prst="hexagon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TextBox 124"/>
          <p:cNvSpPr txBox="1"/>
          <p:nvPr/>
        </p:nvSpPr>
        <p:spPr>
          <a:xfrm>
            <a:off x="7721569" y="4029153"/>
            <a:ext cx="925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snoRNA</a:t>
            </a:r>
            <a:endParaRPr lang="en-US" dirty="0"/>
          </a:p>
        </p:txBody>
      </p:sp>
      <p:sp>
        <p:nvSpPr>
          <p:cNvPr id="126" name="Hexagon 125"/>
          <p:cNvSpPr/>
          <p:nvPr/>
        </p:nvSpPr>
        <p:spPr>
          <a:xfrm>
            <a:off x="7304561" y="4779394"/>
            <a:ext cx="301892" cy="234524"/>
          </a:xfrm>
          <a:prstGeom prst="hexagon">
            <a:avLst/>
          </a:prstGeom>
          <a:solidFill>
            <a:srgbClr val="6600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TextBox 126"/>
          <p:cNvSpPr txBox="1"/>
          <p:nvPr/>
        </p:nvSpPr>
        <p:spPr>
          <a:xfrm>
            <a:off x="7752591" y="4624622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miscRNA</a:t>
            </a:r>
            <a:endParaRPr lang="en-US" dirty="0"/>
          </a:p>
        </p:txBody>
      </p:sp>
      <p:sp>
        <p:nvSpPr>
          <p:cNvPr id="128" name="Hexagon 127"/>
          <p:cNvSpPr/>
          <p:nvPr/>
        </p:nvSpPr>
        <p:spPr>
          <a:xfrm>
            <a:off x="5313250" y="4823450"/>
            <a:ext cx="301892" cy="234524"/>
          </a:xfrm>
          <a:prstGeom prst="hexagon">
            <a:avLst/>
          </a:prstGeom>
          <a:solidFill>
            <a:srgbClr val="6600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Hexagon 128"/>
          <p:cNvSpPr/>
          <p:nvPr/>
        </p:nvSpPr>
        <p:spPr>
          <a:xfrm>
            <a:off x="3457887" y="4854078"/>
            <a:ext cx="301892" cy="234524"/>
          </a:xfrm>
          <a:prstGeom prst="hexagon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Oval 129"/>
          <p:cNvSpPr/>
          <p:nvPr/>
        </p:nvSpPr>
        <p:spPr>
          <a:xfrm>
            <a:off x="1335759" y="1778807"/>
            <a:ext cx="263975" cy="201102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1" name="Straight Arrow Connector 130"/>
          <p:cNvCxnSpPr/>
          <p:nvPr/>
        </p:nvCxnSpPr>
        <p:spPr>
          <a:xfrm flipH="1">
            <a:off x="1101367" y="1973232"/>
            <a:ext cx="366379" cy="423363"/>
          </a:xfrm>
          <a:prstGeom prst="straightConnector1">
            <a:avLst/>
          </a:prstGeom>
          <a:ln>
            <a:solidFill>
              <a:srgbClr val="3366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Arrow Connector 131"/>
          <p:cNvCxnSpPr/>
          <p:nvPr/>
        </p:nvCxnSpPr>
        <p:spPr>
          <a:xfrm>
            <a:off x="1498473" y="1966847"/>
            <a:ext cx="459253" cy="411997"/>
          </a:xfrm>
          <a:prstGeom prst="straightConnector1">
            <a:avLst/>
          </a:prstGeom>
          <a:ln>
            <a:solidFill>
              <a:srgbClr val="3366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4" name="Hexagon 133"/>
          <p:cNvSpPr/>
          <p:nvPr/>
        </p:nvSpPr>
        <p:spPr>
          <a:xfrm>
            <a:off x="1766065" y="2378844"/>
            <a:ext cx="301892" cy="234524"/>
          </a:xfrm>
          <a:prstGeom prst="hexagon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Oval 134"/>
          <p:cNvSpPr/>
          <p:nvPr/>
        </p:nvSpPr>
        <p:spPr>
          <a:xfrm>
            <a:off x="1304969" y="3049816"/>
            <a:ext cx="263975" cy="201102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6" name="Straight Arrow Connector 135"/>
          <p:cNvCxnSpPr/>
          <p:nvPr/>
        </p:nvCxnSpPr>
        <p:spPr>
          <a:xfrm flipH="1">
            <a:off x="1070577" y="3244241"/>
            <a:ext cx="366379" cy="423363"/>
          </a:xfrm>
          <a:prstGeom prst="straightConnector1">
            <a:avLst/>
          </a:prstGeom>
          <a:ln>
            <a:solidFill>
              <a:srgbClr val="3366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Arrow Connector 136"/>
          <p:cNvCxnSpPr/>
          <p:nvPr/>
        </p:nvCxnSpPr>
        <p:spPr>
          <a:xfrm>
            <a:off x="1467683" y="3237856"/>
            <a:ext cx="459253" cy="411997"/>
          </a:xfrm>
          <a:prstGeom prst="straightConnector1">
            <a:avLst/>
          </a:prstGeom>
          <a:ln>
            <a:solidFill>
              <a:srgbClr val="3366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9" name="Hexagon 138"/>
          <p:cNvSpPr/>
          <p:nvPr/>
        </p:nvSpPr>
        <p:spPr>
          <a:xfrm>
            <a:off x="1735275" y="3649853"/>
            <a:ext cx="301892" cy="234524"/>
          </a:xfrm>
          <a:prstGeom prst="hexagon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Oval 139"/>
          <p:cNvSpPr/>
          <p:nvPr/>
        </p:nvSpPr>
        <p:spPr>
          <a:xfrm>
            <a:off x="1325445" y="4205662"/>
            <a:ext cx="263975" cy="201102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1" name="Straight Arrow Connector 140"/>
          <p:cNvCxnSpPr/>
          <p:nvPr/>
        </p:nvCxnSpPr>
        <p:spPr>
          <a:xfrm flipH="1">
            <a:off x="1091053" y="4400087"/>
            <a:ext cx="366379" cy="423363"/>
          </a:xfrm>
          <a:prstGeom prst="straightConnector1">
            <a:avLst/>
          </a:prstGeom>
          <a:ln>
            <a:solidFill>
              <a:srgbClr val="3366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Arrow Connector 141"/>
          <p:cNvCxnSpPr/>
          <p:nvPr/>
        </p:nvCxnSpPr>
        <p:spPr>
          <a:xfrm>
            <a:off x="1488159" y="4393702"/>
            <a:ext cx="459253" cy="411997"/>
          </a:xfrm>
          <a:prstGeom prst="straightConnector1">
            <a:avLst/>
          </a:prstGeom>
          <a:ln>
            <a:solidFill>
              <a:srgbClr val="3366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4" name="Hexagon 143"/>
          <p:cNvSpPr/>
          <p:nvPr/>
        </p:nvSpPr>
        <p:spPr>
          <a:xfrm>
            <a:off x="1755751" y="4805699"/>
            <a:ext cx="301892" cy="234524"/>
          </a:xfrm>
          <a:prstGeom prst="hexagon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Hexagon 144"/>
          <p:cNvSpPr/>
          <p:nvPr/>
        </p:nvSpPr>
        <p:spPr>
          <a:xfrm>
            <a:off x="1023553" y="2386717"/>
            <a:ext cx="301892" cy="234524"/>
          </a:xfrm>
          <a:prstGeom prst="hexagon">
            <a:avLst/>
          </a:prstGeom>
          <a:solidFill>
            <a:srgbClr val="6600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Hexagon 145"/>
          <p:cNvSpPr/>
          <p:nvPr/>
        </p:nvSpPr>
        <p:spPr>
          <a:xfrm>
            <a:off x="953215" y="3667604"/>
            <a:ext cx="301892" cy="234524"/>
          </a:xfrm>
          <a:prstGeom prst="hexagon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Hexagon 146"/>
          <p:cNvSpPr/>
          <p:nvPr/>
        </p:nvSpPr>
        <p:spPr>
          <a:xfrm>
            <a:off x="940107" y="4820554"/>
            <a:ext cx="301892" cy="234524"/>
          </a:xfrm>
          <a:prstGeom prst="hexagon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Oval 152"/>
          <p:cNvSpPr/>
          <p:nvPr/>
        </p:nvSpPr>
        <p:spPr>
          <a:xfrm>
            <a:off x="2186443" y="432401"/>
            <a:ext cx="263975" cy="201102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4" name="Straight Arrow Connector 153"/>
          <p:cNvCxnSpPr/>
          <p:nvPr/>
        </p:nvCxnSpPr>
        <p:spPr>
          <a:xfrm flipH="1">
            <a:off x="1952051" y="626826"/>
            <a:ext cx="366379" cy="42336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Arrow Connector 154"/>
          <p:cNvCxnSpPr/>
          <p:nvPr/>
        </p:nvCxnSpPr>
        <p:spPr>
          <a:xfrm>
            <a:off x="2349157" y="620441"/>
            <a:ext cx="459253" cy="41199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7" name="Hexagon 156"/>
          <p:cNvSpPr/>
          <p:nvPr/>
        </p:nvSpPr>
        <p:spPr>
          <a:xfrm>
            <a:off x="1834689" y="1050189"/>
            <a:ext cx="301892" cy="234524"/>
          </a:xfrm>
          <a:prstGeom prst="hexagon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Isosceles Triangle 157"/>
          <p:cNvSpPr/>
          <p:nvPr/>
        </p:nvSpPr>
        <p:spPr>
          <a:xfrm>
            <a:off x="2618148" y="1045325"/>
            <a:ext cx="288722" cy="183139"/>
          </a:xfrm>
          <a:prstGeom prst="triangl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Oval 158"/>
          <p:cNvSpPr/>
          <p:nvPr/>
        </p:nvSpPr>
        <p:spPr>
          <a:xfrm>
            <a:off x="3432860" y="421288"/>
            <a:ext cx="263975" cy="201102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0" name="Straight Arrow Connector 159"/>
          <p:cNvCxnSpPr/>
          <p:nvPr/>
        </p:nvCxnSpPr>
        <p:spPr>
          <a:xfrm flipH="1">
            <a:off x="3198468" y="615713"/>
            <a:ext cx="366379" cy="42336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Arrow Connector 160"/>
          <p:cNvCxnSpPr/>
          <p:nvPr/>
        </p:nvCxnSpPr>
        <p:spPr>
          <a:xfrm>
            <a:off x="3595574" y="609328"/>
            <a:ext cx="459253" cy="41199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3" name="Isosceles Triangle 162"/>
          <p:cNvSpPr/>
          <p:nvPr/>
        </p:nvSpPr>
        <p:spPr>
          <a:xfrm>
            <a:off x="3864565" y="1034212"/>
            <a:ext cx="288722" cy="183139"/>
          </a:xfrm>
          <a:prstGeom prst="triangl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Isosceles Triangle 163"/>
          <p:cNvSpPr/>
          <p:nvPr/>
        </p:nvSpPr>
        <p:spPr>
          <a:xfrm>
            <a:off x="3087846" y="1047689"/>
            <a:ext cx="288722" cy="183139"/>
          </a:xfrm>
          <a:prstGeom prst="triangl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Rectangle 170"/>
          <p:cNvSpPr/>
          <p:nvPr/>
        </p:nvSpPr>
        <p:spPr>
          <a:xfrm>
            <a:off x="542636" y="1590699"/>
            <a:ext cx="5657273" cy="5151846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5740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18</Words>
  <Application>Microsoft Macintosh PowerPoint</Application>
  <PresentationFormat>On-screen Show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NcRNA Network Motifs</vt:lpstr>
      <vt:lpstr>PowerPoint Presentation</vt:lpstr>
    </vt:vector>
  </TitlesOfParts>
  <Company>Min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NcRNA Network Motifs</dc:title>
  <dc:creator>Public-Min Min</dc:creator>
  <cp:lastModifiedBy>Public-Min Min</cp:lastModifiedBy>
  <cp:revision>10</cp:revision>
  <dcterms:created xsi:type="dcterms:W3CDTF">2011-09-01T02:14:05Z</dcterms:created>
  <dcterms:modified xsi:type="dcterms:W3CDTF">2011-09-01T12:54:42Z</dcterms:modified>
</cp:coreProperties>
</file>