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EF141-E9B6-D546-9E53-EC623C43EAF8}" type="datetimeFigureOut">
              <a:rPr lang="en-US" smtClean="0"/>
              <a:t>8/30/11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E8A04-4AE8-0942-BEED-A66FEFAD9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65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E8A04-4AE8-0942-BEED-A66FEFAD9A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85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5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7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2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9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9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2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6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5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3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B16AC-4134-5C46-B7C5-FA19F333F1E2}" type="datetimeFigureOut">
              <a:rPr lang="en-US" smtClean="0"/>
              <a:t>8/30/11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360D2-48A3-094F-8FF1-5DA31484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6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Tendency Scores of TFs to Regulate </a:t>
            </a:r>
            <a:r>
              <a:rPr lang="en-US" sz="2800" dirty="0" err="1" smtClean="0"/>
              <a:t>ncRNAs</a:t>
            </a:r>
            <a:endParaRPr lang="en-US" sz="2800" dirty="0"/>
          </a:p>
        </p:txBody>
      </p:sp>
      <p:pic>
        <p:nvPicPr>
          <p:cNvPr id="4" name="Picture 3" descr="ncRNAGene1_tif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9279" y="922776"/>
            <a:ext cx="10449832" cy="575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678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RNAGene2_tif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0329" y="118774"/>
            <a:ext cx="10608470" cy="584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399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Macintosh PowerPoint</Application>
  <PresentationFormat>On-screen Show (4:3)</PresentationFormat>
  <Paragraphs>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Tendency Scores of TFs to Regulate ncRNAs</vt:lpstr>
      <vt:lpstr>PowerPoint Presentation</vt:lpstr>
    </vt:vector>
  </TitlesOfParts>
  <Company>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Tendency Scores of TFs to Regulate ncRNAs</dc:title>
  <dc:creator>Public-Min Min</dc:creator>
  <cp:lastModifiedBy>Public-Min Min</cp:lastModifiedBy>
  <cp:revision>2</cp:revision>
  <dcterms:created xsi:type="dcterms:W3CDTF">2011-08-30T19:33:54Z</dcterms:created>
  <dcterms:modified xsi:type="dcterms:W3CDTF">2011-08-30T19:48:38Z</dcterms:modified>
</cp:coreProperties>
</file>