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61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E5082-305E-254D-A494-E7FAC2EBEC6E}" type="datetimeFigureOut">
              <a:rPr lang="en-US" smtClean="0"/>
              <a:pPr/>
              <a:t>8/23/11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EBE95-BCF1-DF43-92B6-7D3491A4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9281-D038-7F46-8540-25319AAA679C}" type="datetimeFigureOut">
              <a:rPr lang="en-US" smtClean="0"/>
              <a:pPr/>
              <a:t>8/23/11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DB847-FB22-8B45-8C43-D37EAA56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154C-ABD0-DA4A-A6EA-8B959F6109F2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6002-F31F-034B-85AE-32621247E789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E41-CE96-414A-801C-C5089DEEFBFC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CBBF-9764-D642-8F28-B1F11EE3FC87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A4D-5C5F-4241-B9F1-D7ACFCA6F3E0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B92-FF6F-8B47-817F-EDA91E4B31F3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6DD9-4304-6340-8E19-5B2FBA5D94C5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A6B-D201-C44D-921B-B9C7C8D66D2F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F0B7-A2EA-254E-9755-44E13199CA84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105-C69B-824A-800A-6C1C57290490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805-8B6F-CC4D-9FFF-B71277D2E4D4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C80268-3DE1-C749-8164-4A9A83E14564}" type="datetime1">
              <a:rPr lang="en-US" smtClean="0"/>
              <a:pPr/>
              <a:t>8/23/11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8CDE88-9E43-404B-ACD9-6B587098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Cooperation between miRNAs for targeting 3’UTR?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sa_miR_588_197_101bp_small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85880" b="-85880"/>
              <a:stretch>
                <a:fillRect/>
              </a:stretch>
            </p:blipFill>
          </mc:Choice>
          <mc:Fallback>
            <p:blipFill>
              <a:blip r:embed="rId3"/>
              <a:srcRect t="-85880" b="-85880"/>
              <a:stretch>
                <a:fillRect/>
              </a:stretch>
            </p:blipFill>
          </mc:Fallback>
        </mc:AlternateContent>
        <p:spPr>
          <a:xfrm>
            <a:off x="330199" y="1447800"/>
            <a:ext cx="8890000" cy="5229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3310467"/>
            <a:ext cx="465667" cy="10329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5353" y="3318928"/>
            <a:ext cx="465667" cy="10329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77723" y="2887133"/>
            <a:ext cx="93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miR-588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1863" y="2887133"/>
            <a:ext cx="105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miR-197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of binding sites for the same miRNA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09133" y="2336800"/>
            <a:ext cx="7179734" cy="25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09133" y="2709335"/>
            <a:ext cx="7179734" cy="25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09133" y="3124200"/>
            <a:ext cx="7179734" cy="25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09133" y="3581397"/>
            <a:ext cx="7179734" cy="25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46400" y="2353734"/>
            <a:ext cx="3810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3867" y="2360612"/>
            <a:ext cx="3810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79800" y="2726268"/>
            <a:ext cx="3810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10667" y="2717801"/>
            <a:ext cx="3810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7800" y="3149600"/>
            <a:ext cx="3810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25067" y="2335211"/>
            <a:ext cx="381000" cy="15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09133" y="4318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the distance follow a uniform distribution? Or shows some kind of tendency?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 descr="Rplot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895" r="-15895"/>
              <a:stretch>
                <a:fillRect/>
              </a:stretch>
            </p:blipFill>
          </mc:Choice>
          <mc:Fallback>
            <p:blipFill>
              <a:blip r:embed="rId3"/>
              <a:srcRect l="-15895" r="-1589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</a:t>
            </a:r>
          </a:p>
          <a:p>
            <a:pPr>
              <a:buNone/>
            </a:pPr>
            <a:r>
              <a:rPr lang="en-US" dirty="0" smtClean="0"/>
              <a:t>	- 677 miRNAs</a:t>
            </a:r>
          </a:p>
          <a:p>
            <a:pPr>
              <a:buNone/>
            </a:pPr>
            <a:r>
              <a:rPr lang="en-US" dirty="0" smtClean="0"/>
              <a:t>	- 53 [P&lt;0.001 &amp; max pairs&gt;10]</a:t>
            </a:r>
          </a:p>
          <a:p>
            <a:endParaRPr lang="en-US" dirty="0" smtClean="0"/>
          </a:p>
          <a:p>
            <a:r>
              <a:rPr lang="en-US" dirty="0" smtClean="0"/>
              <a:t>Mouse</a:t>
            </a:r>
          </a:p>
          <a:p>
            <a:pPr>
              <a:buNone/>
            </a:pPr>
            <a:r>
              <a:rPr lang="en-US" dirty="0" smtClean="0"/>
              <a:t>	- 491 miRNAs</a:t>
            </a:r>
          </a:p>
          <a:p>
            <a:pPr>
              <a:buNone/>
            </a:pPr>
            <a:r>
              <a:rPr lang="en-US" dirty="0" smtClean="0"/>
              <a:t>	- 50 </a:t>
            </a:r>
            <a:r>
              <a:rPr lang="en-US" dirty="0" smtClean="0"/>
              <a:t>[P&lt;0.001 &amp; max pairs&gt;10]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distribution_best_self_distance_hsa_and_mmu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7500" r="-77500"/>
              <a:stretch>
                <a:fillRect/>
              </a:stretch>
            </p:blipFill>
          </mc:Choice>
          <mc:Fallback>
            <p:blipFill>
              <a:blip r:embed="rId3"/>
              <a:srcRect l="-77500" r="-77500"/>
              <a:stretch>
                <a:fillRect/>
              </a:stretch>
            </p:blipFill>
          </mc:Fallback>
        </mc:AlternateContent>
        <p:spPr>
          <a:xfrm>
            <a:off x="-197274" y="524933"/>
            <a:ext cx="9341274" cy="5494867"/>
          </a:xfrm>
        </p:spPr>
      </p:pic>
      <p:sp>
        <p:nvSpPr>
          <p:cNvPr id="6" name="TextBox 5"/>
          <p:cNvSpPr txBox="1"/>
          <p:nvPr/>
        </p:nvSpPr>
        <p:spPr>
          <a:xfrm>
            <a:off x="465667" y="340267"/>
            <a:ext cx="22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Prefer to short distance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tmp2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20000" r="-120000"/>
              <a:stretch>
                <a:fillRect/>
              </a:stretch>
            </p:blipFill>
          </mc:Choice>
          <mc:Fallback>
            <p:blipFill>
              <a:blip r:embed="rId3"/>
              <a:srcRect l="-120000" r="-120000"/>
              <a:stretch>
                <a:fillRect/>
              </a:stretch>
            </p:blipFill>
          </mc:Fallback>
        </mc:AlternateContent>
        <p:spPr>
          <a:xfrm>
            <a:off x="-1546859" y="1"/>
            <a:ext cx="116585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mp3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5000" r="-35000"/>
              <a:stretch>
                <a:fillRect/>
              </a:stretch>
            </p:blipFill>
          </mc:Choice>
          <mc:Fallback>
            <p:blipFill>
              <a:blip r:embed="rId3"/>
              <a:srcRect l="-35000" r="-35000"/>
              <a:stretch>
                <a:fillRect/>
              </a:stretch>
            </p:blipFill>
          </mc:Fallback>
        </mc:AlternateContent>
        <p:spPr>
          <a:xfrm>
            <a:off x="-556710" y="582441"/>
            <a:ext cx="10344600" cy="60850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due to multiple isoforms</a:t>
            </a:r>
          </a:p>
          <a:p>
            <a:r>
              <a:rPr lang="en-US" dirty="0" smtClean="0"/>
              <a:t>It is NOT due to sequence similarity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 3’UTR sequences with miR-197 and miR-588 binding sites</a:t>
            </a:r>
            <a:endParaRPr lang="en-US" dirty="0"/>
          </a:p>
        </p:txBody>
      </p:sp>
      <p:pic>
        <p:nvPicPr>
          <p:cNvPr id="5" name="Content Placeholder 4" descr="hsa_miR_588_197_401bp_large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67647" b="-67647"/>
              <a:stretch>
                <a:fillRect/>
              </a:stretch>
            </p:blipFill>
          </mc:Choice>
          <mc:Fallback>
            <p:blipFill>
              <a:blip r:embed="rId3"/>
              <a:srcRect t="-67647" b="-67647"/>
              <a:stretch>
                <a:fillRect/>
              </a:stretch>
            </p:blipFill>
          </mc:Fallback>
        </mc:AlternateContent>
        <p:spPr>
          <a:xfrm>
            <a:off x="0" y="1447799"/>
            <a:ext cx="9271000" cy="54535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DE88-9E43-404B-ACD9-6B5870981E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6615</TotalTime>
  <Words>120</Words>
  <Application>Microsoft Macintosh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Cooperation between miRNAs for targeting 3’UTR?</vt:lpstr>
      <vt:lpstr>Distance of binding sites for the same miRNA</vt:lpstr>
      <vt:lpstr>Example</vt:lpstr>
      <vt:lpstr>Slide 4</vt:lpstr>
      <vt:lpstr>Slide 5</vt:lpstr>
      <vt:lpstr>Slide 6</vt:lpstr>
      <vt:lpstr>Slide 7</vt:lpstr>
      <vt:lpstr>Why?</vt:lpstr>
      <vt:lpstr>Align 3’UTR sequences with miR-197 and miR-588 binding sites</vt:lpstr>
      <vt:lpstr>Slide 10</vt:lpstr>
    </vt:vector>
  </TitlesOfParts>
  <Company>Yale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Chao Cheng</dc:creator>
  <cp:lastModifiedBy>Chao Cheng</cp:lastModifiedBy>
  <cp:revision>5</cp:revision>
  <dcterms:created xsi:type="dcterms:W3CDTF">2011-08-23T15:05:01Z</dcterms:created>
  <dcterms:modified xsi:type="dcterms:W3CDTF">2011-08-23T15:23:43Z</dcterms:modified>
</cp:coreProperties>
</file>