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BB91E9-6D2A-CA42-967A-41935FA53EF6}" type="datetimeFigureOut">
              <a:rPr lang="en-US" smtClean="0"/>
              <a:pPr/>
              <a:t>8/22/11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50E9C1-4788-4E4A-8BF3-9B3383A33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df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d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GATA1 knockdown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GATA1 knockdown</a:t>
            </a:r>
          </a:p>
          <a:p>
            <a:pPr>
              <a:buNone/>
            </a:pPr>
            <a:r>
              <a:rPr lang="en-US" dirty="0" smtClean="0"/>
              <a:t>	- 20,848,451</a:t>
            </a:r>
          </a:p>
          <a:p>
            <a:r>
              <a:rPr lang="en-US" dirty="0" smtClean="0"/>
              <a:t>Control knockdown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mtClean="0"/>
              <a:t>-</a:t>
            </a:r>
            <a:r>
              <a:rPr lang="en-US" smtClean="0"/>
              <a:t> </a:t>
            </a:r>
            <a:r>
              <a:rPr lang="en-US" smtClean="0"/>
              <a:t>19,683,264</a:t>
            </a:r>
            <a:endParaRPr lang="en-US" smtClean="0"/>
          </a:p>
          <a:p>
            <a:r>
              <a:rPr lang="en-US" dirty="0" smtClean="0"/>
              <a:t>Data processing</a:t>
            </a:r>
          </a:p>
          <a:p>
            <a:pPr>
              <a:buNone/>
            </a:pPr>
            <a:r>
              <a:rPr lang="en-US" dirty="0" smtClean="0"/>
              <a:t>	- map reads using “bowtie”, allowing one MM</a:t>
            </a:r>
          </a:p>
          <a:p>
            <a:pPr>
              <a:buNone/>
            </a:pPr>
            <a:r>
              <a:rPr lang="en-US" dirty="0" smtClean="0"/>
              <a:t>	- calculate the FPKM of all know genes using “cufflink” </a:t>
            </a:r>
          </a:p>
          <a:p>
            <a:pPr>
              <a:buNone/>
            </a:pPr>
            <a:r>
              <a:rPr lang="en-US" dirty="0" smtClean="0"/>
              <a:t>	- calculate log2(siRNA/cntr) of genes expressed in both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ChIP-Seq</a:t>
            </a:r>
            <a:r>
              <a:rPr lang="en-US" dirty="0" smtClean="0"/>
              <a:t> for GATA1 (ENCODE)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wgEncodeSydhTfbsPbdeGata1UcdAln</a:t>
            </a:r>
          </a:p>
          <a:p>
            <a:pPr>
              <a:buNone/>
            </a:pPr>
            <a:r>
              <a:rPr lang="en-US" dirty="0" smtClean="0"/>
              <a:t>	- 13,368 binding peaks</a:t>
            </a:r>
          </a:p>
          <a:p>
            <a:endParaRPr lang="en-US" dirty="0" smtClean="0"/>
          </a:p>
          <a:p>
            <a:r>
              <a:rPr lang="en-US" dirty="0" smtClean="0"/>
              <a:t>wgEncodeSydhTfbsK562bGata1UcdAln</a:t>
            </a:r>
          </a:p>
          <a:p>
            <a:pPr>
              <a:buNone/>
            </a:pPr>
            <a:r>
              <a:rPr lang="en-US" dirty="0" smtClean="0"/>
              <a:t>	- 1,704 binding peaks</a:t>
            </a:r>
          </a:p>
          <a:p>
            <a:pPr>
              <a:buNone/>
            </a:pPr>
            <a:r>
              <a:rPr lang="en-US" dirty="0" smtClean="0"/>
              <a:t>	- a few target genes: </a:t>
            </a:r>
          </a:p>
          <a:p>
            <a:pPr>
              <a:buNone/>
            </a:pPr>
            <a:r>
              <a:rPr lang="en-US" dirty="0" smtClean="0"/>
              <a:t>		 ~250 by peak-based method</a:t>
            </a:r>
          </a:p>
          <a:p>
            <a:pPr>
              <a:buNone/>
            </a:pPr>
            <a:r>
              <a:rPr lang="en-US" dirty="0" smtClean="0"/>
              <a:t>		~60 by Prob. Model</a:t>
            </a:r>
          </a:p>
          <a:p>
            <a:pPr>
              <a:buNone/>
            </a:pPr>
            <a:r>
              <a:rPr lang="en-US" dirty="0" smtClean="0"/>
              <a:t>		even less when combined with expression data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Down-regulation of GATA1 target genes in its know-down</a:t>
            </a:r>
            <a:endParaRPr lang="en-US" dirty="0"/>
          </a:p>
        </p:txBody>
      </p:sp>
      <p:pic>
        <p:nvPicPr>
          <p:cNvPr id="4" name="Content Placeholder 3" descr="Fig_GATA1_knockdown_gene_Pdbe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35000" r="-35000"/>
              <a:stretch>
                <a:fillRect/>
              </a:stretch>
            </p:blipFill>
          </mc:Choice>
          <mc:Fallback>
            <p:blipFill>
              <a:blip r:embed="rId3"/>
              <a:srcRect l="-35000" r="-35000"/>
              <a:stretch>
                <a:fillRect/>
              </a:stretch>
            </p:blipFill>
          </mc:Fallback>
        </mc:AlternateContent>
        <p:spPr>
          <a:xfrm>
            <a:off x="-145498" y="1581474"/>
            <a:ext cx="8381685" cy="493040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Targets are more likely to differentially expressed</a:t>
            </a:r>
            <a:endParaRPr lang="en-US" dirty="0"/>
          </a:p>
        </p:txBody>
      </p:sp>
      <p:pic>
        <p:nvPicPr>
          <p:cNvPr id="4" name="Content Placeholder 3" descr="Fig_GATA1_knockdown_gene_Pbde_abs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35000" r="-35000"/>
              <a:stretch>
                <a:fillRect/>
              </a:stretch>
            </p:blipFill>
          </mc:Choice>
          <mc:Fallback>
            <p:blipFill>
              <a:blip r:embed="rId3"/>
              <a:srcRect l="-35000" r="-35000"/>
              <a:stretch>
                <a:fillRect/>
              </a:stretch>
            </p:blipFill>
          </mc:Fallback>
        </mc:AlternateContent>
        <p:spPr>
          <a:xfrm>
            <a:off x="-181843" y="1447799"/>
            <a:ext cx="8868643" cy="521684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24</TotalTime>
  <Words>130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GATA1 knockdown</vt:lpstr>
      <vt:lpstr>RNA-seq experiment</vt:lpstr>
      <vt:lpstr>ChIP-Seq for GATA1 (ENCODE)</vt:lpstr>
      <vt:lpstr>Down-regulation of GATA1 target genes in its know-down</vt:lpstr>
      <vt:lpstr>Targets are more likely to differentially expressed</vt:lpstr>
    </vt:vector>
  </TitlesOfParts>
  <Company>Yale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GATA1 knockdown</dc:title>
  <dc:creator>Chao Cheng</dc:creator>
  <cp:lastModifiedBy>Chao Cheng</cp:lastModifiedBy>
  <cp:revision>2</cp:revision>
  <dcterms:created xsi:type="dcterms:W3CDTF">2011-08-22T16:16:20Z</dcterms:created>
  <dcterms:modified xsi:type="dcterms:W3CDTF">2011-08-22T16:16:45Z</dcterms:modified>
</cp:coreProperties>
</file>