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Default Extension="png" ContentType="image/png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Default Extension="bin" ContentType="application/vnd.openxmlformats-officedocument.presentationml.printerSettings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horzBarState="maximized">
    <p:restoredLeft sz="15620"/>
    <p:restoredTop sz="94660"/>
  </p:normalViewPr>
  <p:slideViewPr>
    <p:cSldViewPr snapToGrid="0" snapToObjects="1">
      <p:cViewPr varScale="1">
        <p:scale>
          <a:sx n="134" d="100"/>
          <a:sy n="134" d="100"/>
        </p:scale>
        <p:origin x="-13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7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6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4637F-8906-8B45-8EF9-38CF48AAA5DE}" type="datetimeFigureOut">
              <a:rPr lang="en-US" smtClean="0"/>
              <a:t>8/10/11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D522C-2006-CA46-B552-6F49C6751B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4637F-8906-8B45-8EF9-38CF48AAA5DE}" type="datetimeFigureOut">
              <a:rPr lang="en-US" smtClean="0"/>
              <a:t>8/10/11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D522C-2006-CA46-B552-6F49C6751B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4637F-8906-8B45-8EF9-38CF48AAA5DE}" type="datetimeFigureOut">
              <a:rPr lang="en-US" smtClean="0"/>
              <a:t>8/10/11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D522C-2006-CA46-B552-6F49C6751B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4637F-8906-8B45-8EF9-38CF48AAA5DE}" type="datetimeFigureOut">
              <a:rPr lang="en-US" smtClean="0"/>
              <a:t>8/10/11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D522C-2006-CA46-B552-6F49C6751B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4637F-8906-8B45-8EF9-38CF48AAA5DE}" type="datetimeFigureOut">
              <a:rPr lang="en-US" smtClean="0"/>
              <a:t>8/10/11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D522C-2006-CA46-B552-6F49C6751B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4637F-8906-8B45-8EF9-38CF48AAA5DE}" type="datetimeFigureOut">
              <a:rPr lang="en-US" smtClean="0"/>
              <a:t>8/10/11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D522C-2006-CA46-B552-6F49C6751B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4637F-8906-8B45-8EF9-38CF48AAA5DE}" type="datetimeFigureOut">
              <a:rPr lang="en-US" smtClean="0"/>
              <a:t>8/10/11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D522C-2006-CA46-B552-6F49C6751B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4637F-8906-8B45-8EF9-38CF48AAA5DE}" type="datetimeFigureOut">
              <a:rPr lang="en-US" smtClean="0"/>
              <a:t>8/10/11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D522C-2006-CA46-B552-6F49C6751B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4637F-8906-8B45-8EF9-38CF48AAA5DE}" type="datetimeFigureOut">
              <a:rPr lang="en-US" smtClean="0"/>
              <a:t>8/10/11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D522C-2006-CA46-B552-6F49C6751B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4637F-8906-8B45-8EF9-38CF48AAA5DE}" type="datetimeFigureOut">
              <a:rPr lang="en-US" smtClean="0"/>
              <a:t>8/10/11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D522C-2006-CA46-B552-6F49C6751B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4637F-8906-8B45-8EF9-38CF48AAA5DE}" type="datetimeFigureOut">
              <a:rPr lang="en-US" smtClean="0"/>
              <a:t>8/10/11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D522C-2006-CA46-B552-6F49C6751B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A4637F-8906-8B45-8EF9-38CF48AAA5DE}" type="datetimeFigureOut">
              <a:rPr lang="en-US" smtClean="0"/>
              <a:t>8/10/11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CD522C-2006-CA46-B552-6F49C6751B8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TF spacing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Alexej Abyzov,</a:t>
            </a:r>
          </a:p>
          <a:p>
            <a:r>
              <a:rPr lang="en-US" dirty="0" smtClean="0"/>
              <a:t>August 10, 2011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MEF2A and NFKB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563899"/>
            <a:ext cx="8229600" cy="508890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843551" y="1904934"/>
            <a:ext cx="154294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MEF2A = 3p57</a:t>
            </a:r>
          </a:p>
          <a:p>
            <a:r>
              <a:rPr lang="en-US" b="1" dirty="0" smtClean="0">
                <a:solidFill>
                  <a:srgbClr val="FF6600"/>
                </a:solidFill>
              </a:rPr>
              <a:t>NFKB = 1svc</a:t>
            </a:r>
            <a:endParaRPr lang="en-US" b="1" dirty="0">
              <a:solidFill>
                <a:srgbClr val="FF66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18</Words>
  <Application>Microsoft Macintosh PowerPoint</Application>
  <PresentationFormat>On-screen Show (4:3)</PresentationFormat>
  <Paragraphs>6</Paragraphs>
  <Slides>2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TF spacing</vt:lpstr>
      <vt:lpstr>MEF2A and NFKB</vt:lpstr>
    </vt:vector>
  </TitlesOfParts>
  <Company>Yale univesity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TF spacing</dc:title>
  <dc:creator>Alexej Abyzov</dc:creator>
  <cp:lastModifiedBy>Alexej Abyzov</cp:lastModifiedBy>
  <cp:revision>3</cp:revision>
  <dcterms:created xsi:type="dcterms:W3CDTF">2011-08-10T21:28:15Z</dcterms:created>
  <dcterms:modified xsi:type="dcterms:W3CDTF">2011-08-10T21:51:01Z</dcterms:modified>
</cp:coreProperties>
</file>