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 snapToGrid="0" snapToObjects="1">
      <p:cViewPr varScale="1">
        <p:scale>
          <a:sx n="134" d="100"/>
          <a:sy n="134" d="100"/>
        </p:scale>
        <p:origin x="-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6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637F-8906-8B45-8EF9-38CF48AAA5DE}" type="datetimeFigureOut">
              <a:rPr lang="en-US" smtClean="0"/>
              <a:t>8/10/11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522C-2006-CA46-B552-6F49C6751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637F-8906-8B45-8EF9-38CF48AAA5DE}" type="datetimeFigureOut">
              <a:rPr lang="en-US" smtClean="0"/>
              <a:t>8/10/11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522C-2006-CA46-B552-6F49C6751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637F-8906-8B45-8EF9-38CF48AAA5DE}" type="datetimeFigureOut">
              <a:rPr lang="en-US" smtClean="0"/>
              <a:t>8/10/11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522C-2006-CA46-B552-6F49C6751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637F-8906-8B45-8EF9-38CF48AAA5DE}" type="datetimeFigureOut">
              <a:rPr lang="en-US" smtClean="0"/>
              <a:t>8/10/11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522C-2006-CA46-B552-6F49C6751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637F-8906-8B45-8EF9-38CF48AAA5DE}" type="datetimeFigureOut">
              <a:rPr lang="en-US" smtClean="0"/>
              <a:t>8/10/11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522C-2006-CA46-B552-6F49C6751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637F-8906-8B45-8EF9-38CF48AAA5DE}" type="datetimeFigureOut">
              <a:rPr lang="en-US" smtClean="0"/>
              <a:t>8/10/11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522C-2006-CA46-B552-6F49C6751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637F-8906-8B45-8EF9-38CF48AAA5DE}" type="datetimeFigureOut">
              <a:rPr lang="en-US" smtClean="0"/>
              <a:t>8/10/11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522C-2006-CA46-B552-6F49C6751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637F-8906-8B45-8EF9-38CF48AAA5DE}" type="datetimeFigureOut">
              <a:rPr lang="en-US" smtClean="0"/>
              <a:t>8/10/11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522C-2006-CA46-B552-6F49C6751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637F-8906-8B45-8EF9-38CF48AAA5DE}" type="datetimeFigureOut">
              <a:rPr lang="en-US" smtClean="0"/>
              <a:t>8/10/11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522C-2006-CA46-B552-6F49C6751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637F-8906-8B45-8EF9-38CF48AAA5DE}" type="datetimeFigureOut">
              <a:rPr lang="en-US" smtClean="0"/>
              <a:t>8/10/11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522C-2006-CA46-B552-6F49C6751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637F-8906-8B45-8EF9-38CF48AAA5DE}" type="datetimeFigureOut">
              <a:rPr lang="en-US" smtClean="0"/>
              <a:t>8/10/11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522C-2006-CA46-B552-6F49C6751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4637F-8906-8B45-8EF9-38CF48AAA5DE}" type="datetimeFigureOut">
              <a:rPr lang="en-US" smtClean="0"/>
              <a:t>8/10/11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D522C-2006-CA46-B552-6F49C6751B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TF spacing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Alexej Abyzov,</a:t>
            </a:r>
          </a:p>
          <a:p>
            <a:r>
              <a:rPr lang="en-US" dirty="0" smtClean="0"/>
              <a:t>August 10, 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MEF2A and NFKB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63899"/>
            <a:ext cx="8229600" cy="50889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3551" y="1904934"/>
            <a:ext cx="1542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MEF2A = 3p57</a:t>
            </a:r>
          </a:p>
          <a:p>
            <a:r>
              <a:rPr lang="en-US" b="1" dirty="0" smtClean="0">
                <a:solidFill>
                  <a:srgbClr val="FF6600"/>
                </a:solidFill>
              </a:rPr>
              <a:t>NFKB = 1svc</a:t>
            </a:r>
            <a:endParaRPr lang="en-US" b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18</Words>
  <Application>Microsoft Macintosh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TF spacing</vt:lpstr>
      <vt:lpstr>MEF2A and NFKB</vt:lpstr>
    </vt:vector>
  </TitlesOfParts>
  <Company>Yale univesity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TF spacing</dc:title>
  <dc:creator>Alexej Abyzov</dc:creator>
  <cp:lastModifiedBy>Alexej Abyzov</cp:lastModifiedBy>
  <cp:revision>3</cp:revision>
  <dcterms:created xsi:type="dcterms:W3CDTF">2011-08-10T21:28:15Z</dcterms:created>
  <dcterms:modified xsi:type="dcterms:W3CDTF">2011-08-10T21:51:01Z</dcterms:modified>
</cp:coreProperties>
</file>